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79" r:id="rId3"/>
    <p:sldId id="258" r:id="rId4"/>
    <p:sldId id="271" r:id="rId5"/>
    <p:sldId id="269" r:id="rId6"/>
    <p:sldId id="276" r:id="rId7"/>
    <p:sldId id="272" r:id="rId8"/>
    <p:sldId id="265" r:id="rId9"/>
    <p:sldId id="273" r:id="rId10"/>
    <p:sldId id="267" r:id="rId11"/>
    <p:sldId id="274" r:id="rId12"/>
    <p:sldId id="270" r:id="rId13"/>
    <p:sldId id="268" r:id="rId14"/>
    <p:sldId id="261" r:id="rId15"/>
    <p:sldId id="259" r:id="rId16"/>
    <p:sldId id="262" r:id="rId17"/>
    <p:sldId id="278" r:id="rId18"/>
    <p:sldId id="277" r:id="rId19"/>
    <p:sldId id="275" r:id="rId20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25C"/>
    <a:srgbClr val="CDE4D6"/>
    <a:srgbClr val="AEF8D4"/>
    <a:srgbClr val="2CB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AE15B-302D-4945-A85A-29F31014E6E4}" v="110" dt="2023-12-14T10:22:4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15" d="100"/>
          <a:sy n="115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Igolkina" userId="4d1b5d7ddf2bbc78" providerId="LiveId" clId="{A59AE15B-302D-4945-A85A-29F31014E6E4}"/>
    <pc:docChg chg="undo custSel addSld delSld modSld sldOrd">
      <pc:chgData name="Ann Igolkina" userId="4d1b5d7ddf2bbc78" providerId="LiveId" clId="{A59AE15B-302D-4945-A85A-29F31014E6E4}" dt="2023-12-14T10:29:57.100" v="2073" actId="2711"/>
      <pc:docMkLst>
        <pc:docMk/>
      </pc:docMkLst>
      <pc:sldChg chg="addSp delSp modSp mod">
        <pc:chgData name="Ann Igolkina" userId="4d1b5d7ddf2bbc78" providerId="LiveId" clId="{A59AE15B-302D-4945-A85A-29F31014E6E4}" dt="2023-12-14T01:44:21.181" v="1979" actId="21"/>
        <pc:sldMkLst>
          <pc:docMk/>
          <pc:sldMk cId="197242123" sldId="257"/>
        </pc:sldMkLst>
        <pc:spChg chg="mod">
          <ac:chgData name="Ann Igolkina" userId="4d1b5d7ddf2bbc78" providerId="LiveId" clId="{A59AE15B-302D-4945-A85A-29F31014E6E4}" dt="2023-12-13T23:59:21.754" v="1792" actId="20577"/>
          <ac:spMkLst>
            <pc:docMk/>
            <pc:sldMk cId="197242123" sldId="257"/>
            <ac:spMk id="2" creationId="{43914BED-284D-6714-F64A-D762C8B8E003}"/>
          </ac:spMkLst>
        </pc:spChg>
        <pc:spChg chg="mod">
          <ac:chgData name="Ann Igolkina" userId="4d1b5d7ddf2bbc78" providerId="LiveId" clId="{A59AE15B-302D-4945-A85A-29F31014E6E4}" dt="2023-12-13T20:49:09.852" v="63" actId="20577"/>
          <ac:spMkLst>
            <pc:docMk/>
            <pc:sldMk cId="197242123" sldId="257"/>
            <ac:spMk id="3" creationId="{3392669D-3439-3A8E-63E1-CC3E67D65F5E}"/>
          </ac:spMkLst>
        </pc:spChg>
        <pc:picChg chg="add del mod">
          <ac:chgData name="Ann Igolkina" userId="4d1b5d7ddf2bbc78" providerId="LiveId" clId="{A59AE15B-302D-4945-A85A-29F31014E6E4}" dt="2023-12-09T11:32:50.798" v="51" actId="478"/>
          <ac:picMkLst>
            <pc:docMk/>
            <pc:sldMk cId="197242123" sldId="257"/>
            <ac:picMk id="7" creationId="{1054F57F-915F-78A6-2E1A-C850AF991E4B}"/>
          </ac:picMkLst>
        </pc:picChg>
        <pc:picChg chg="add del mod">
          <ac:chgData name="Ann Igolkina" userId="4d1b5d7ddf2bbc78" providerId="LiveId" clId="{A59AE15B-302D-4945-A85A-29F31014E6E4}" dt="2023-12-14T01:44:21.181" v="1979" actId="21"/>
          <ac:picMkLst>
            <pc:docMk/>
            <pc:sldMk cId="197242123" sldId="257"/>
            <ac:picMk id="7" creationId="{2016BFF6-5992-306D-BA97-4F87C3C17F86}"/>
          </ac:picMkLst>
        </pc:picChg>
      </pc:sldChg>
      <pc:sldChg chg="addSp delSp modSp mod modNotesTx">
        <pc:chgData name="Ann Igolkina" userId="4d1b5d7ddf2bbc78" providerId="LiveId" clId="{A59AE15B-302D-4945-A85A-29F31014E6E4}" dt="2023-12-13T22:12:30.624" v="818" actId="1582"/>
        <pc:sldMkLst>
          <pc:docMk/>
          <pc:sldMk cId="638438045" sldId="258"/>
        </pc:sldMkLst>
        <pc:spChg chg="mod">
          <ac:chgData name="Ann Igolkina" userId="4d1b5d7ddf2bbc78" providerId="LiveId" clId="{A59AE15B-302D-4945-A85A-29F31014E6E4}" dt="2023-12-13T22:11:25.245" v="806" actId="207"/>
          <ac:spMkLst>
            <pc:docMk/>
            <pc:sldMk cId="638438045" sldId="258"/>
            <ac:spMk id="2" creationId="{D86BCBDE-A73B-CBEF-5F42-37111EBDF042}"/>
          </ac:spMkLst>
        </pc:spChg>
        <pc:spChg chg="add del mod">
          <ac:chgData name="Ann Igolkina" userId="4d1b5d7ddf2bbc78" providerId="LiveId" clId="{A59AE15B-302D-4945-A85A-29F31014E6E4}" dt="2023-12-13T22:10:37.782" v="795" actId="478"/>
          <ac:spMkLst>
            <pc:docMk/>
            <pc:sldMk cId="638438045" sldId="258"/>
            <ac:spMk id="3" creationId="{BBDD7ACD-0E56-417F-13DA-3D0AD696E54F}"/>
          </ac:spMkLst>
        </pc:spChg>
        <pc:spChg chg="add mod">
          <ac:chgData name="Ann Igolkina" userId="4d1b5d7ddf2bbc78" providerId="LiveId" clId="{A59AE15B-302D-4945-A85A-29F31014E6E4}" dt="2023-12-13T22:11:31.046" v="807" actId="1076"/>
          <ac:spMkLst>
            <pc:docMk/>
            <pc:sldMk cId="638438045" sldId="258"/>
            <ac:spMk id="6" creationId="{83803489-1264-269C-543C-CC17FDF22176}"/>
          </ac:spMkLst>
        </pc:spChg>
        <pc:spChg chg="add mod">
          <ac:chgData name="Ann Igolkina" userId="4d1b5d7ddf2bbc78" providerId="LiveId" clId="{A59AE15B-302D-4945-A85A-29F31014E6E4}" dt="2023-12-13T22:12:30.624" v="818" actId="1582"/>
          <ac:spMkLst>
            <pc:docMk/>
            <pc:sldMk cId="638438045" sldId="258"/>
            <ac:spMk id="9" creationId="{E3BE834E-F1DC-3265-CFC6-ABBDF1BB87FB}"/>
          </ac:spMkLst>
        </pc:spChg>
        <pc:picChg chg="add del mod">
          <ac:chgData name="Ann Igolkina" userId="4d1b5d7ddf2bbc78" providerId="LiveId" clId="{A59AE15B-302D-4945-A85A-29F31014E6E4}" dt="2023-12-13T21:48:52.444" v="386" actId="21"/>
          <ac:picMkLst>
            <pc:docMk/>
            <pc:sldMk cId="638438045" sldId="258"/>
            <ac:picMk id="5" creationId="{F3DA0B52-52E0-47BC-3984-807E55310FBD}"/>
          </ac:picMkLst>
        </pc:picChg>
        <pc:cxnChg chg="add mod">
          <ac:chgData name="Ann Igolkina" userId="4d1b5d7ddf2bbc78" providerId="LiveId" clId="{A59AE15B-302D-4945-A85A-29F31014E6E4}" dt="2023-12-13T22:11:45.177" v="810" actId="208"/>
          <ac:cxnSpMkLst>
            <pc:docMk/>
            <pc:sldMk cId="638438045" sldId="258"/>
            <ac:cxnSpMk id="8" creationId="{2839E9D9-2700-87AE-EF11-F204DC14779D}"/>
          </ac:cxnSpMkLst>
        </pc:cxnChg>
      </pc:sldChg>
      <pc:sldChg chg="addSp delSp modSp mod">
        <pc:chgData name="Ann Igolkina" userId="4d1b5d7ddf2bbc78" providerId="LiveId" clId="{A59AE15B-302D-4945-A85A-29F31014E6E4}" dt="2023-12-13T23:49:53.658" v="1410" actId="1076"/>
        <pc:sldMkLst>
          <pc:docMk/>
          <pc:sldMk cId="2135952940" sldId="259"/>
        </pc:sldMkLst>
        <pc:spChg chg="mod">
          <ac:chgData name="Ann Igolkina" userId="4d1b5d7ddf2bbc78" providerId="LiveId" clId="{A59AE15B-302D-4945-A85A-29F31014E6E4}" dt="2023-12-13T23:46:50.316" v="1387" actId="20577"/>
          <ac:spMkLst>
            <pc:docMk/>
            <pc:sldMk cId="2135952940" sldId="259"/>
            <ac:spMk id="3" creationId="{91AE8FEF-CED4-53A1-75EB-6DB57C99A338}"/>
          </ac:spMkLst>
        </pc:spChg>
        <pc:picChg chg="add del mod modCrop">
          <ac:chgData name="Ann Igolkina" userId="4d1b5d7ddf2bbc78" providerId="LiveId" clId="{A59AE15B-302D-4945-A85A-29F31014E6E4}" dt="2023-12-13T23:48:27.983" v="1395" actId="478"/>
          <ac:picMkLst>
            <pc:docMk/>
            <pc:sldMk cId="2135952940" sldId="259"/>
            <ac:picMk id="4" creationId="{8CF25107-7D1D-606A-D8F9-D21C25E1B564}"/>
          </ac:picMkLst>
        </pc:picChg>
        <pc:picChg chg="add del mod">
          <ac:chgData name="Ann Igolkina" userId="4d1b5d7ddf2bbc78" providerId="LiveId" clId="{A59AE15B-302D-4945-A85A-29F31014E6E4}" dt="2023-12-13T23:48:27.983" v="1395" actId="478"/>
          <ac:picMkLst>
            <pc:docMk/>
            <pc:sldMk cId="2135952940" sldId="259"/>
            <ac:picMk id="6" creationId="{4B8D749F-B805-7219-65A6-B798972AFA3A}"/>
          </ac:picMkLst>
        </pc:picChg>
        <pc:picChg chg="add mod">
          <ac:chgData name="Ann Igolkina" userId="4d1b5d7ddf2bbc78" providerId="LiveId" clId="{A59AE15B-302D-4945-A85A-29F31014E6E4}" dt="2023-12-13T23:49:50.627" v="1409" actId="1076"/>
          <ac:picMkLst>
            <pc:docMk/>
            <pc:sldMk cId="2135952940" sldId="259"/>
            <ac:picMk id="8" creationId="{12135D4A-7B2D-D3F4-90AF-1F751D112220}"/>
          </ac:picMkLst>
        </pc:picChg>
        <pc:picChg chg="add mod">
          <ac:chgData name="Ann Igolkina" userId="4d1b5d7ddf2bbc78" providerId="LiveId" clId="{A59AE15B-302D-4945-A85A-29F31014E6E4}" dt="2023-12-13T23:49:53.658" v="1410" actId="1076"/>
          <ac:picMkLst>
            <pc:docMk/>
            <pc:sldMk cId="2135952940" sldId="259"/>
            <ac:picMk id="10" creationId="{FC96C1CF-BB69-A9DE-F8AE-E758FB210540}"/>
          </ac:picMkLst>
        </pc:picChg>
      </pc:sldChg>
      <pc:sldChg chg="del">
        <pc:chgData name="Ann Igolkina" userId="4d1b5d7ddf2bbc78" providerId="LiveId" clId="{A59AE15B-302D-4945-A85A-29F31014E6E4}" dt="2023-12-13T23:33:37.900" v="1193" actId="2696"/>
        <pc:sldMkLst>
          <pc:docMk/>
          <pc:sldMk cId="3997460660" sldId="260"/>
        </pc:sldMkLst>
      </pc:sldChg>
      <pc:sldChg chg="addSp modSp mod ord">
        <pc:chgData name="Ann Igolkina" userId="4d1b5d7ddf2bbc78" providerId="LiveId" clId="{A59AE15B-302D-4945-A85A-29F31014E6E4}" dt="2023-12-13T23:45:51.327" v="1374" actId="1076"/>
        <pc:sldMkLst>
          <pc:docMk/>
          <pc:sldMk cId="3034352647" sldId="261"/>
        </pc:sldMkLst>
        <pc:spChg chg="mod">
          <ac:chgData name="Ann Igolkina" userId="4d1b5d7ddf2bbc78" providerId="LiveId" clId="{A59AE15B-302D-4945-A85A-29F31014E6E4}" dt="2023-12-13T23:35:23.312" v="1305" actId="207"/>
          <ac:spMkLst>
            <pc:docMk/>
            <pc:sldMk cId="3034352647" sldId="261"/>
            <ac:spMk id="2" creationId="{B5A2B522-6063-9B19-C708-EFBC8F141FE3}"/>
          </ac:spMkLst>
        </pc:spChg>
        <pc:picChg chg="add mod">
          <ac:chgData name="Ann Igolkina" userId="4d1b5d7ddf2bbc78" providerId="LiveId" clId="{A59AE15B-302D-4945-A85A-29F31014E6E4}" dt="2023-12-13T23:45:51.327" v="1374" actId="1076"/>
          <ac:picMkLst>
            <pc:docMk/>
            <pc:sldMk cId="3034352647" sldId="261"/>
            <ac:picMk id="3" creationId="{CF7A300F-67AB-B157-D53B-D0F2ADE49E04}"/>
          </ac:picMkLst>
        </pc:picChg>
        <pc:picChg chg="add mod">
          <ac:chgData name="Ann Igolkina" userId="4d1b5d7ddf2bbc78" providerId="LiveId" clId="{A59AE15B-302D-4945-A85A-29F31014E6E4}" dt="2023-12-13T23:45:44.848" v="1372" actId="1076"/>
          <ac:picMkLst>
            <pc:docMk/>
            <pc:sldMk cId="3034352647" sldId="261"/>
            <ac:picMk id="4" creationId="{83A3A825-7E10-F653-423D-F5FD7CD512B1}"/>
          </ac:picMkLst>
        </pc:picChg>
      </pc:sldChg>
      <pc:sldChg chg="addSp delSp modSp mod">
        <pc:chgData name="Ann Igolkina" userId="4d1b5d7ddf2bbc78" providerId="LiveId" clId="{A59AE15B-302D-4945-A85A-29F31014E6E4}" dt="2023-12-14T00:15:34.646" v="1894" actId="478"/>
        <pc:sldMkLst>
          <pc:docMk/>
          <pc:sldMk cId="2893864937" sldId="262"/>
        </pc:sldMkLst>
        <pc:spChg chg="mod">
          <ac:chgData name="Ann Igolkina" userId="4d1b5d7ddf2bbc78" providerId="LiveId" clId="{A59AE15B-302D-4945-A85A-29F31014E6E4}" dt="2023-12-14T00:15:06.940" v="1884"/>
          <ac:spMkLst>
            <pc:docMk/>
            <pc:sldMk cId="2893864937" sldId="262"/>
            <ac:spMk id="2" creationId="{0E958AFD-1494-ACBA-E740-C77F95FB48DF}"/>
          </ac:spMkLst>
        </pc:spChg>
        <pc:spChg chg="add del mod">
          <ac:chgData name="Ann Igolkina" userId="4d1b5d7ddf2bbc78" providerId="LiveId" clId="{A59AE15B-302D-4945-A85A-29F31014E6E4}" dt="2023-12-13T23:51:18.872" v="1437" actId="478"/>
          <ac:spMkLst>
            <pc:docMk/>
            <pc:sldMk cId="2893864937" sldId="262"/>
            <ac:spMk id="4" creationId="{0202EA8F-6231-3D1C-2BF0-E45961F6A618}"/>
          </ac:spMkLst>
        </pc:spChg>
        <pc:spChg chg="add del mod">
          <ac:chgData name="Ann Igolkina" userId="4d1b5d7ddf2bbc78" providerId="LiveId" clId="{A59AE15B-302D-4945-A85A-29F31014E6E4}" dt="2023-12-14T00:15:34.646" v="1894" actId="478"/>
          <ac:spMkLst>
            <pc:docMk/>
            <pc:sldMk cId="2893864937" sldId="262"/>
            <ac:spMk id="5" creationId="{85E03F44-CF2B-F9F3-599F-9F5930C57954}"/>
          </ac:spMkLst>
        </pc:spChg>
        <pc:spChg chg="add del mod">
          <ac:chgData name="Ann Igolkina" userId="4d1b5d7ddf2bbc78" providerId="LiveId" clId="{A59AE15B-302D-4945-A85A-29F31014E6E4}" dt="2023-12-14T00:15:32.498" v="1893" actId="478"/>
          <ac:spMkLst>
            <pc:docMk/>
            <pc:sldMk cId="2893864937" sldId="262"/>
            <ac:spMk id="15" creationId="{01481BA2-E123-DE0F-F704-420BC2600591}"/>
          </ac:spMkLst>
        </pc:spChg>
        <pc:grpChg chg="add del">
          <ac:chgData name="Ann Igolkina" userId="4d1b5d7ddf2bbc78" providerId="LiveId" clId="{A59AE15B-302D-4945-A85A-29F31014E6E4}" dt="2023-12-14T00:15:32.498" v="1893" actId="478"/>
          <ac:grpSpMkLst>
            <pc:docMk/>
            <pc:sldMk cId="2893864937" sldId="262"/>
            <ac:grpSpMk id="14" creationId="{9F32D3CC-C1BE-7D94-EB63-CD9A8A80A1D1}"/>
          </ac:grpSpMkLst>
        </pc:grpChg>
        <pc:picChg chg="add del mod">
          <ac:chgData name="Ann Igolkina" userId="4d1b5d7ddf2bbc78" providerId="LiveId" clId="{A59AE15B-302D-4945-A85A-29F31014E6E4}" dt="2023-12-13T23:56:09.073" v="1644" actId="21"/>
          <ac:picMkLst>
            <pc:docMk/>
            <pc:sldMk cId="2893864937" sldId="262"/>
            <ac:picMk id="7" creationId="{73303768-C8B4-8EAF-5770-02E266D74002}"/>
          </ac:picMkLst>
        </pc:picChg>
        <pc:picChg chg="add mod">
          <ac:chgData name="Ann Igolkina" userId="4d1b5d7ddf2bbc78" providerId="LiveId" clId="{A59AE15B-302D-4945-A85A-29F31014E6E4}" dt="2023-12-14T00:10:36.206" v="1851" actId="1076"/>
          <ac:picMkLst>
            <pc:docMk/>
            <pc:sldMk cId="2893864937" sldId="262"/>
            <ac:picMk id="9" creationId="{7BED388D-9A84-3643-284E-67D8EF89FCDC}"/>
          </ac:picMkLst>
        </pc:picChg>
        <pc:picChg chg="add del mod">
          <ac:chgData name="Ann Igolkina" userId="4d1b5d7ddf2bbc78" providerId="LiveId" clId="{A59AE15B-302D-4945-A85A-29F31014E6E4}" dt="2023-12-14T00:14:41.897" v="1876" actId="21"/>
          <ac:picMkLst>
            <pc:docMk/>
            <pc:sldMk cId="2893864937" sldId="262"/>
            <ac:picMk id="17" creationId="{895C94F9-EDB4-10B7-2834-581198385E1A}"/>
          </ac:picMkLst>
        </pc:picChg>
        <pc:inkChg chg="add">
          <ac:chgData name="Ann Igolkina" userId="4d1b5d7ddf2bbc78" providerId="LiveId" clId="{A59AE15B-302D-4945-A85A-29F31014E6E4}" dt="2023-12-14T00:11:40.736" v="1852" actId="9405"/>
          <ac:inkMkLst>
            <pc:docMk/>
            <pc:sldMk cId="2893864937" sldId="262"/>
            <ac:inkMk id="10" creationId="{EDDE93F6-30EE-0741-6745-2904E27C1136}"/>
          </ac:inkMkLst>
        </pc:inkChg>
        <pc:inkChg chg="add del">
          <ac:chgData name="Ann Igolkina" userId="4d1b5d7ddf2bbc78" providerId="LiveId" clId="{A59AE15B-302D-4945-A85A-29F31014E6E4}" dt="2023-12-14T00:11:48.528" v="1854" actId="9405"/>
          <ac:inkMkLst>
            <pc:docMk/>
            <pc:sldMk cId="2893864937" sldId="262"/>
            <ac:inkMk id="11" creationId="{8095A5D4-A99D-F26E-C861-011B4A7EAFFA}"/>
          </ac:inkMkLst>
        </pc:inkChg>
        <pc:inkChg chg="add del">
          <ac:chgData name="Ann Igolkina" userId="4d1b5d7ddf2bbc78" providerId="LiveId" clId="{A59AE15B-302D-4945-A85A-29F31014E6E4}" dt="2023-12-14T00:11:51.889" v="1856" actId="9405"/>
          <ac:inkMkLst>
            <pc:docMk/>
            <pc:sldMk cId="2893864937" sldId="262"/>
            <ac:inkMk id="12" creationId="{55E5153F-D37F-B869-8D24-DEE394BCFE93}"/>
          </ac:inkMkLst>
        </pc:inkChg>
        <pc:inkChg chg="add">
          <ac:chgData name="Ann Igolkina" userId="4d1b5d7ddf2bbc78" providerId="LiveId" clId="{A59AE15B-302D-4945-A85A-29F31014E6E4}" dt="2023-12-14T00:11:54.588" v="1857" actId="9405"/>
          <ac:inkMkLst>
            <pc:docMk/>
            <pc:sldMk cId="2893864937" sldId="262"/>
            <ac:inkMk id="13" creationId="{3C67D45A-31C9-C529-9572-470DBE40AC40}"/>
          </ac:inkMkLst>
        </pc:inkChg>
      </pc:sldChg>
      <pc:sldChg chg="modSp del mod">
        <pc:chgData name="Ann Igolkina" userId="4d1b5d7ddf2bbc78" providerId="LiveId" clId="{A59AE15B-302D-4945-A85A-29F31014E6E4}" dt="2023-12-13T23:52:27.243" v="1504" actId="2696"/>
        <pc:sldMkLst>
          <pc:docMk/>
          <pc:sldMk cId="363664458" sldId="263"/>
        </pc:sldMkLst>
        <pc:spChg chg="mod">
          <ac:chgData name="Ann Igolkina" userId="4d1b5d7ddf2bbc78" providerId="LiveId" clId="{A59AE15B-302D-4945-A85A-29F31014E6E4}" dt="2023-12-13T23:34:56.470" v="1265" actId="20577"/>
          <ac:spMkLst>
            <pc:docMk/>
            <pc:sldMk cId="363664458" sldId="263"/>
            <ac:spMk id="2" creationId="{5A3DE8D7-AD30-6037-7A1B-14AEF2820C09}"/>
          </ac:spMkLst>
        </pc:spChg>
      </pc:sldChg>
      <pc:sldChg chg="del">
        <pc:chgData name="Ann Igolkina" userId="4d1b5d7ddf2bbc78" providerId="LiveId" clId="{A59AE15B-302D-4945-A85A-29F31014E6E4}" dt="2023-12-13T23:49:59.646" v="1411" actId="2696"/>
        <pc:sldMkLst>
          <pc:docMk/>
          <pc:sldMk cId="1076903134" sldId="264"/>
        </pc:sldMkLst>
      </pc:sldChg>
      <pc:sldChg chg="addSp delSp modSp mod">
        <pc:chgData name="Ann Igolkina" userId="4d1b5d7ddf2bbc78" providerId="LiveId" clId="{A59AE15B-302D-4945-A85A-29F31014E6E4}" dt="2023-12-13T23:21:03.186" v="952" actId="1076"/>
        <pc:sldMkLst>
          <pc:docMk/>
          <pc:sldMk cId="214046754" sldId="265"/>
        </pc:sldMkLst>
        <pc:spChg chg="mod">
          <ac:chgData name="Ann Igolkina" userId="4d1b5d7ddf2bbc78" providerId="LiveId" clId="{A59AE15B-302D-4945-A85A-29F31014E6E4}" dt="2023-12-13T23:04:20.506" v="894" actId="20577"/>
          <ac:spMkLst>
            <pc:docMk/>
            <pc:sldMk cId="214046754" sldId="265"/>
            <ac:spMk id="2" creationId="{A2486346-4E5B-F05F-1790-C5C9ED661740}"/>
          </ac:spMkLst>
        </pc:spChg>
        <pc:spChg chg="add mod">
          <ac:chgData name="Ann Igolkina" userId="4d1b5d7ddf2bbc78" providerId="LiveId" clId="{A59AE15B-302D-4945-A85A-29F31014E6E4}" dt="2023-12-13T23:12:32.025" v="914" actId="1582"/>
          <ac:spMkLst>
            <pc:docMk/>
            <pc:sldMk cId="214046754" sldId="265"/>
            <ac:spMk id="5" creationId="{C14D87FA-2206-DC3F-B2E8-FFE29153EB4B}"/>
          </ac:spMkLst>
        </pc:spChg>
        <pc:spChg chg="add mod">
          <ac:chgData name="Ann Igolkina" userId="4d1b5d7ddf2bbc78" providerId="LiveId" clId="{A59AE15B-302D-4945-A85A-29F31014E6E4}" dt="2023-12-13T23:20:33.152" v="949" actId="208"/>
          <ac:spMkLst>
            <pc:docMk/>
            <pc:sldMk cId="214046754" sldId="265"/>
            <ac:spMk id="6" creationId="{25AB87BD-5972-E979-15B3-F6993F9A8BC0}"/>
          </ac:spMkLst>
        </pc:spChg>
        <pc:spChg chg="add mod">
          <ac:chgData name="Ann Igolkina" userId="4d1b5d7ddf2bbc78" providerId="LiveId" clId="{A59AE15B-302D-4945-A85A-29F31014E6E4}" dt="2023-12-13T23:20:13.874" v="945" actId="14100"/>
          <ac:spMkLst>
            <pc:docMk/>
            <pc:sldMk cId="214046754" sldId="265"/>
            <ac:spMk id="9" creationId="{8BF5EAC9-6EEE-E156-DCCB-BE68ABBD4C33}"/>
          </ac:spMkLst>
        </pc:spChg>
        <pc:spChg chg="add mod">
          <ac:chgData name="Ann Igolkina" userId="4d1b5d7ddf2bbc78" providerId="LiveId" clId="{A59AE15B-302D-4945-A85A-29F31014E6E4}" dt="2023-12-13T23:20:20.049" v="947" actId="1076"/>
          <ac:spMkLst>
            <pc:docMk/>
            <pc:sldMk cId="214046754" sldId="265"/>
            <ac:spMk id="10" creationId="{C6A8680B-579D-2F82-53F7-2E0ED72F30A3}"/>
          </ac:spMkLst>
        </pc:spChg>
        <pc:picChg chg="add del mod modCrop">
          <ac:chgData name="Ann Igolkina" userId="4d1b5d7ddf2bbc78" providerId="LiveId" clId="{A59AE15B-302D-4945-A85A-29F31014E6E4}" dt="2023-12-13T23:18:19.756" v="924" actId="478"/>
          <ac:picMkLst>
            <pc:docMk/>
            <pc:sldMk cId="214046754" sldId="265"/>
            <ac:picMk id="4" creationId="{BF695547-22AA-5C44-253D-49C2D376A916}"/>
          </ac:picMkLst>
        </pc:picChg>
        <pc:picChg chg="add mod modCrop">
          <ac:chgData name="Ann Igolkina" userId="4d1b5d7ddf2bbc78" providerId="LiveId" clId="{A59AE15B-302D-4945-A85A-29F31014E6E4}" dt="2023-12-13T23:18:38.222" v="941" actId="1038"/>
          <ac:picMkLst>
            <pc:docMk/>
            <pc:sldMk cId="214046754" sldId="265"/>
            <ac:picMk id="8" creationId="{E32ACAC3-8AA6-E7C1-7DD0-E6FEEF191A79}"/>
          </ac:picMkLst>
        </pc:picChg>
        <pc:picChg chg="add mod">
          <ac:chgData name="Ann Igolkina" userId="4d1b5d7ddf2bbc78" providerId="LiveId" clId="{A59AE15B-302D-4945-A85A-29F31014E6E4}" dt="2023-12-13T23:21:03.186" v="952" actId="1076"/>
          <ac:picMkLst>
            <pc:docMk/>
            <pc:sldMk cId="214046754" sldId="265"/>
            <ac:picMk id="1026" creationId="{ADAF058B-D7D8-74F1-816B-9AB5A325D802}"/>
          </ac:picMkLst>
        </pc:picChg>
        <pc:cxnChg chg="add mod">
          <ac:chgData name="Ann Igolkina" userId="4d1b5d7ddf2bbc78" providerId="LiveId" clId="{A59AE15B-302D-4945-A85A-29F31014E6E4}" dt="2023-12-13T23:20:42.285" v="951" actId="1582"/>
          <ac:cxnSpMkLst>
            <pc:docMk/>
            <pc:sldMk cId="214046754" sldId="265"/>
            <ac:cxnSpMk id="12" creationId="{1CFF05A4-AF2A-F05A-5AB4-485BAD14D8BC}"/>
          </ac:cxnSpMkLst>
        </pc:cxnChg>
      </pc:sldChg>
      <pc:sldChg chg="del">
        <pc:chgData name="Ann Igolkina" userId="4d1b5d7ddf2bbc78" providerId="LiveId" clId="{A59AE15B-302D-4945-A85A-29F31014E6E4}" dt="2023-12-13T23:53:06.189" v="1588" actId="2696"/>
        <pc:sldMkLst>
          <pc:docMk/>
          <pc:sldMk cId="1361697656" sldId="266"/>
        </pc:sldMkLst>
      </pc:sldChg>
      <pc:sldChg chg="addSp delSp modSp add mod">
        <pc:chgData name="Ann Igolkina" userId="4d1b5d7ddf2bbc78" providerId="LiveId" clId="{A59AE15B-302D-4945-A85A-29F31014E6E4}" dt="2023-12-13T23:26:40.126" v="978" actId="1076"/>
        <pc:sldMkLst>
          <pc:docMk/>
          <pc:sldMk cId="2303494762" sldId="267"/>
        </pc:sldMkLst>
        <pc:spChg chg="mod">
          <ac:chgData name="Ann Igolkina" userId="4d1b5d7ddf2bbc78" providerId="LiveId" clId="{A59AE15B-302D-4945-A85A-29F31014E6E4}" dt="2023-12-13T21:52:02.873" v="608" actId="20577"/>
          <ac:spMkLst>
            <pc:docMk/>
            <pc:sldMk cId="2303494762" sldId="267"/>
            <ac:spMk id="2" creationId="{A2486346-4E5B-F05F-1790-C5C9ED661740}"/>
          </ac:spMkLst>
        </pc:spChg>
        <pc:picChg chg="add mod">
          <ac:chgData name="Ann Igolkina" userId="4d1b5d7ddf2bbc78" providerId="LiveId" clId="{A59AE15B-302D-4945-A85A-29F31014E6E4}" dt="2023-12-13T21:52:09.496" v="609" actId="1076"/>
          <ac:picMkLst>
            <pc:docMk/>
            <pc:sldMk cId="2303494762" sldId="267"/>
            <ac:picMk id="3" creationId="{733C160A-672B-D854-C320-664EA629B14B}"/>
          </ac:picMkLst>
        </pc:picChg>
        <pc:picChg chg="add del mod">
          <ac:chgData name="Ann Igolkina" userId="4d1b5d7ddf2bbc78" providerId="LiveId" clId="{A59AE15B-302D-4945-A85A-29F31014E6E4}" dt="2023-12-13T23:26:13.438" v="970" actId="478"/>
          <ac:picMkLst>
            <pc:docMk/>
            <pc:sldMk cId="2303494762" sldId="267"/>
            <ac:picMk id="5" creationId="{E936581B-3B95-50AB-471F-C3D43D5EB484}"/>
          </ac:picMkLst>
        </pc:picChg>
        <pc:picChg chg="add mod">
          <ac:chgData name="Ann Igolkina" userId="4d1b5d7ddf2bbc78" providerId="LiveId" clId="{A59AE15B-302D-4945-A85A-29F31014E6E4}" dt="2023-12-13T23:26:37.954" v="977" actId="1076"/>
          <ac:picMkLst>
            <pc:docMk/>
            <pc:sldMk cId="2303494762" sldId="267"/>
            <ac:picMk id="7" creationId="{67F891F0-BE3C-535A-0F94-74DFC80681BE}"/>
          </ac:picMkLst>
        </pc:picChg>
        <pc:picChg chg="add mod">
          <ac:chgData name="Ann Igolkina" userId="4d1b5d7ddf2bbc78" providerId="LiveId" clId="{A59AE15B-302D-4945-A85A-29F31014E6E4}" dt="2023-12-13T23:26:40.126" v="978" actId="1076"/>
          <ac:picMkLst>
            <pc:docMk/>
            <pc:sldMk cId="2303494762" sldId="267"/>
            <ac:picMk id="9" creationId="{B051E05A-420C-2EE5-74FE-0A91ED4D611E}"/>
          </ac:picMkLst>
        </pc:picChg>
      </pc:sldChg>
      <pc:sldChg chg="addSp delSp modSp add mod">
        <pc:chgData name="Ann Igolkina" userId="4d1b5d7ddf2bbc78" providerId="LiveId" clId="{A59AE15B-302D-4945-A85A-29F31014E6E4}" dt="2023-12-14T01:46:27.304" v="2010" actId="164"/>
        <pc:sldMkLst>
          <pc:docMk/>
          <pc:sldMk cId="2938391032" sldId="268"/>
        </pc:sldMkLst>
        <pc:spChg chg="mod">
          <ac:chgData name="Ann Igolkina" userId="4d1b5d7ddf2bbc78" providerId="LiveId" clId="{A59AE15B-302D-4945-A85A-29F31014E6E4}" dt="2023-12-13T23:59:02.909" v="1790" actId="20577"/>
          <ac:spMkLst>
            <pc:docMk/>
            <pc:sldMk cId="2938391032" sldId="268"/>
            <ac:spMk id="2" creationId="{A2486346-4E5B-F05F-1790-C5C9ED661740}"/>
          </ac:spMkLst>
        </pc:spChg>
        <pc:spChg chg="add del mod">
          <ac:chgData name="Ann Igolkina" userId="4d1b5d7ddf2bbc78" providerId="LiveId" clId="{A59AE15B-302D-4945-A85A-29F31014E6E4}" dt="2023-12-14T01:44:59.808" v="1998" actId="1076"/>
          <ac:spMkLst>
            <pc:docMk/>
            <pc:sldMk cId="2938391032" sldId="268"/>
            <ac:spMk id="3" creationId="{7F4963B7-BBF8-0883-B370-A91F06042075}"/>
          </ac:spMkLst>
        </pc:spChg>
        <pc:grpChg chg="add">
          <ac:chgData name="Ann Igolkina" userId="4d1b5d7ddf2bbc78" providerId="LiveId" clId="{A59AE15B-302D-4945-A85A-29F31014E6E4}" dt="2023-12-14T01:46:27.304" v="2010" actId="164"/>
          <ac:grpSpMkLst>
            <pc:docMk/>
            <pc:sldMk cId="2938391032" sldId="268"/>
            <ac:grpSpMk id="16" creationId="{56AF91E6-634F-5882-C773-5AABC71B65FB}"/>
          </ac:grpSpMkLst>
        </pc:grpChg>
        <pc:picChg chg="add mod">
          <ac:chgData name="Ann Igolkina" userId="4d1b5d7ddf2bbc78" providerId="LiveId" clId="{A59AE15B-302D-4945-A85A-29F31014E6E4}" dt="2023-12-14T01:44:35.710" v="1983" actId="1076"/>
          <ac:picMkLst>
            <pc:docMk/>
            <pc:sldMk cId="2938391032" sldId="268"/>
            <ac:picMk id="4" creationId="{14CB083C-97DC-2615-E066-00D1EE4C2D20}"/>
          </ac:picMkLst>
        </pc:picChg>
        <pc:inkChg chg="add">
          <ac:chgData name="Ann Igolkina" userId="4d1b5d7ddf2bbc78" providerId="LiveId" clId="{A59AE15B-302D-4945-A85A-29F31014E6E4}" dt="2023-12-14T01:45:11.796" v="1999" actId="9405"/>
          <ac:inkMkLst>
            <pc:docMk/>
            <pc:sldMk cId="2938391032" sldId="268"/>
            <ac:inkMk id="5" creationId="{530B9F43-8F81-69BE-7A5A-01112ACCFED1}"/>
          </ac:inkMkLst>
        </pc:inkChg>
        <pc:inkChg chg="add">
          <ac:chgData name="Ann Igolkina" userId="4d1b5d7ddf2bbc78" providerId="LiveId" clId="{A59AE15B-302D-4945-A85A-29F31014E6E4}" dt="2023-12-14T01:45:15.009" v="2000" actId="9405"/>
          <ac:inkMkLst>
            <pc:docMk/>
            <pc:sldMk cId="2938391032" sldId="268"/>
            <ac:inkMk id="6" creationId="{D2AE62E3-6683-EED0-09EF-4F8307F1D3A3}"/>
          </ac:inkMkLst>
        </pc:inkChg>
        <pc:inkChg chg="add">
          <ac:chgData name="Ann Igolkina" userId="4d1b5d7ddf2bbc78" providerId="LiveId" clId="{A59AE15B-302D-4945-A85A-29F31014E6E4}" dt="2023-12-14T01:45:17.494" v="2001" actId="9405"/>
          <ac:inkMkLst>
            <pc:docMk/>
            <pc:sldMk cId="2938391032" sldId="268"/>
            <ac:inkMk id="7" creationId="{79D261A6-4B08-80EA-A80D-1F6A828BD19E}"/>
          </ac:inkMkLst>
        </pc:inkChg>
        <pc:inkChg chg="add">
          <ac:chgData name="Ann Igolkina" userId="4d1b5d7ddf2bbc78" providerId="LiveId" clId="{A59AE15B-302D-4945-A85A-29F31014E6E4}" dt="2023-12-14T01:45:20.496" v="2002" actId="9405"/>
          <ac:inkMkLst>
            <pc:docMk/>
            <pc:sldMk cId="2938391032" sldId="268"/>
            <ac:inkMk id="8" creationId="{1C0F8983-0215-95E0-5BB9-58E6778C7882}"/>
          </ac:inkMkLst>
        </pc:inkChg>
        <pc:inkChg chg="add">
          <ac:chgData name="Ann Igolkina" userId="4d1b5d7ddf2bbc78" providerId="LiveId" clId="{A59AE15B-302D-4945-A85A-29F31014E6E4}" dt="2023-12-14T01:45:27.785" v="2003" actId="9405"/>
          <ac:inkMkLst>
            <pc:docMk/>
            <pc:sldMk cId="2938391032" sldId="268"/>
            <ac:inkMk id="9" creationId="{404DA286-0D21-D9EA-5715-1B81017837CB}"/>
          </ac:inkMkLst>
        </pc:inkChg>
        <pc:inkChg chg="add">
          <ac:chgData name="Ann Igolkina" userId="4d1b5d7ddf2bbc78" providerId="LiveId" clId="{A59AE15B-302D-4945-A85A-29F31014E6E4}" dt="2023-12-14T01:45:29.992" v="2004" actId="9405"/>
          <ac:inkMkLst>
            <pc:docMk/>
            <pc:sldMk cId="2938391032" sldId="268"/>
            <ac:inkMk id="10" creationId="{7C71B9EB-1BDE-1658-45F4-852CB11DA98F}"/>
          </ac:inkMkLst>
        </pc:inkChg>
        <pc:inkChg chg="add">
          <ac:chgData name="Ann Igolkina" userId="4d1b5d7ddf2bbc78" providerId="LiveId" clId="{A59AE15B-302D-4945-A85A-29F31014E6E4}" dt="2023-12-14T01:45:36.525" v="2005" actId="9405"/>
          <ac:inkMkLst>
            <pc:docMk/>
            <pc:sldMk cId="2938391032" sldId="268"/>
            <ac:inkMk id="11" creationId="{563B0EC7-0D1D-BC22-BEB6-04936CBF0B45}"/>
          </ac:inkMkLst>
        </pc:inkChg>
        <pc:inkChg chg="add">
          <ac:chgData name="Ann Igolkina" userId="4d1b5d7ddf2bbc78" providerId="LiveId" clId="{A59AE15B-302D-4945-A85A-29F31014E6E4}" dt="2023-12-14T01:45:39.572" v="2006" actId="9405"/>
          <ac:inkMkLst>
            <pc:docMk/>
            <pc:sldMk cId="2938391032" sldId="268"/>
            <ac:inkMk id="12" creationId="{1A76A04F-1C7E-0BED-4F03-ED55345C4AF8}"/>
          </ac:inkMkLst>
        </pc:inkChg>
        <pc:inkChg chg="add">
          <ac:chgData name="Ann Igolkina" userId="4d1b5d7ddf2bbc78" providerId="LiveId" clId="{A59AE15B-302D-4945-A85A-29F31014E6E4}" dt="2023-12-14T01:45:42.732" v="2007" actId="9405"/>
          <ac:inkMkLst>
            <pc:docMk/>
            <pc:sldMk cId="2938391032" sldId="268"/>
            <ac:inkMk id="13" creationId="{BF8BE052-025A-ED74-967A-7EE3C4644BF9}"/>
          </ac:inkMkLst>
        </pc:inkChg>
        <pc:inkChg chg="add">
          <ac:chgData name="Ann Igolkina" userId="4d1b5d7ddf2bbc78" providerId="LiveId" clId="{A59AE15B-302D-4945-A85A-29F31014E6E4}" dt="2023-12-14T01:45:46.192" v="2008" actId="9405"/>
          <ac:inkMkLst>
            <pc:docMk/>
            <pc:sldMk cId="2938391032" sldId="268"/>
            <ac:inkMk id="14" creationId="{BADEC3A3-6189-F0F9-9B91-16CF51625130}"/>
          </ac:inkMkLst>
        </pc:inkChg>
        <pc:inkChg chg="add">
          <ac:chgData name="Ann Igolkina" userId="4d1b5d7ddf2bbc78" providerId="LiveId" clId="{A59AE15B-302D-4945-A85A-29F31014E6E4}" dt="2023-12-14T01:46:05.861" v="2009" actId="9405"/>
          <ac:inkMkLst>
            <pc:docMk/>
            <pc:sldMk cId="2938391032" sldId="268"/>
            <ac:inkMk id="15" creationId="{D5784894-CA2B-C5B5-EC9E-979C470DD822}"/>
          </ac:inkMkLst>
        </pc:inkChg>
      </pc:sldChg>
      <pc:sldChg chg="addSp delSp modSp new mod modAnim">
        <pc:chgData name="Ann Igolkina" userId="4d1b5d7ddf2bbc78" providerId="LiveId" clId="{A59AE15B-302D-4945-A85A-29F31014E6E4}" dt="2023-12-14T00:05:13.897" v="1794" actId="21"/>
        <pc:sldMkLst>
          <pc:docMk/>
          <pc:sldMk cId="361726185" sldId="269"/>
        </pc:sldMkLst>
        <pc:spChg chg="add mod">
          <ac:chgData name="Ann Igolkina" userId="4d1b5d7ddf2bbc78" providerId="LiveId" clId="{A59AE15B-302D-4945-A85A-29F31014E6E4}" dt="2023-12-13T21:04:12.369" v="209" actId="108"/>
          <ac:spMkLst>
            <pc:docMk/>
            <pc:sldMk cId="361726185" sldId="269"/>
            <ac:spMk id="2" creationId="{2E1A0073-CD4E-0A98-0055-D299AAE87C10}"/>
          </ac:spMkLst>
        </pc:spChg>
        <pc:spChg chg="add mod">
          <ac:chgData name="Ann Igolkina" userId="4d1b5d7ddf2bbc78" providerId="LiveId" clId="{A59AE15B-302D-4945-A85A-29F31014E6E4}" dt="2023-12-13T23:50:30.999" v="1433" actId="1076"/>
          <ac:spMkLst>
            <pc:docMk/>
            <pc:sldMk cId="361726185" sldId="269"/>
            <ac:spMk id="7" creationId="{D5884D9C-FED7-9D27-7CCA-033E8EB9A674}"/>
          </ac:spMkLst>
        </pc:spChg>
        <pc:picChg chg="add del mod">
          <ac:chgData name="Ann Igolkina" userId="4d1b5d7ddf2bbc78" providerId="LiveId" clId="{A59AE15B-302D-4945-A85A-29F31014E6E4}" dt="2023-12-13T21:39:33.985" v="227" actId="478"/>
          <ac:picMkLst>
            <pc:docMk/>
            <pc:sldMk cId="361726185" sldId="269"/>
            <ac:picMk id="4" creationId="{F9C40822-49BA-1B81-E827-660BA95B49C1}"/>
          </ac:picMkLst>
        </pc:picChg>
        <pc:picChg chg="add mod modCrop">
          <ac:chgData name="Ann Igolkina" userId="4d1b5d7ddf2bbc78" providerId="LiveId" clId="{A59AE15B-302D-4945-A85A-29F31014E6E4}" dt="2023-12-13T21:42:11.015" v="376" actId="1036"/>
          <ac:picMkLst>
            <pc:docMk/>
            <pc:sldMk cId="361726185" sldId="269"/>
            <ac:picMk id="6" creationId="{DD6AE1F6-D775-A709-1357-7EF446F1AEF9}"/>
          </ac:picMkLst>
        </pc:picChg>
        <pc:picChg chg="add del mod">
          <ac:chgData name="Ann Igolkina" userId="4d1b5d7ddf2bbc78" providerId="LiveId" clId="{A59AE15B-302D-4945-A85A-29F31014E6E4}" dt="2023-12-14T00:05:13.897" v="1794" actId="21"/>
          <ac:picMkLst>
            <pc:docMk/>
            <pc:sldMk cId="361726185" sldId="269"/>
            <ac:picMk id="9" creationId="{4D2B8242-A6F3-5BD5-E64E-F801294AD8F9}"/>
          </ac:picMkLst>
        </pc:picChg>
      </pc:sldChg>
      <pc:sldChg chg="addSp delSp modSp new mod">
        <pc:chgData name="Ann Igolkina" userId="4d1b5d7ddf2bbc78" providerId="LiveId" clId="{A59AE15B-302D-4945-A85A-29F31014E6E4}" dt="2023-12-14T10:29:57.100" v="2073" actId="2711"/>
        <pc:sldMkLst>
          <pc:docMk/>
          <pc:sldMk cId="2640686312" sldId="270"/>
        </pc:sldMkLst>
        <pc:spChg chg="add mod">
          <ac:chgData name="Ann Igolkina" userId="4d1b5d7ddf2bbc78" providerId="LiveId" clId="{A59AE15B-302D-4945-A85A-29F31014E6E4}" dt="2023-12-13T23:33:12.244" v="1189" actId="207"/>
          <ac:spMkLst>
            <pc:docMk/>
            <pc:sldMk cId="2640686312" sldId="270"/>
            <ac:spMk id="2" creationId="{538735FB-5537-2D0F-869C-9EAB91DCE782}"/>
          </ac:spMkLst>
        </pc:spChg>
        <pc:spChg chg="add del mod">
          <ac:chgData name="Ann Igolkina" userId="4d1b5d7ddf2bbc78" providerId="LiveId" clId="{A59AE15B-302D-4945-A85A-29F31014E6E4}" dt="2023-12-14T10:22:34.227" v="2026" actId="478"/>
          <ac:spMkLst>
            <pc:docMk/>
            <pc:sldMk cId="2640686312" sldId="270"/>
            <ac:spMk id="3" creationId="{0FB48791-A137-7E1A-DC70-9C40C4131D9E}"/>
          </ac:spMkLst>
        </pc:spChg>
        <pc:spChg chg="add mod">
          <ac:chgData name="Ann Igolkina" userId="4d1b5d7ddf2bbc78" providerId="LiveId" clId="{A59AE15B-302D-4945-A85A-29F31014E6E4}" dt="2023-12-14T10:29:57.100" v="2073" actId="2711"/>
          <ac:spMkLst>
            <pc:docMk/>
            <pc:sldMk cId="2640686312" sldId="270"/>
            <ac:spMk id="4" creationId="{73DD5E46-B298-20FE-D5B9-4242A789D1E0}"/>
          </ac:spMkLst>
        </pc:spChg>
      </pc:sldChg>
      <pc:sldChg chg="modSp add mod">
        <pc:chgData name="Ann Igolkina" userId="4d1b5d7ddf2bbc78" providerId="LiveId" clId="{A59AE15B-302D-4945-A85A-29F31014E6E4}" dt="2023-12-13T22:13:22.323" v="824" actId="208"/>
        <pc:sldMkLst>
          <pc:docMk/>
          <pc:sldMk cId="750286478" sldId="271"/>
        </pc:sldMkLst>
        <pc:spChg chg="mod">
          <ac:chgData name="Ann Igolkina" userId="4d1b5d7ddf2bbc78" providerId="LiveId" clId="{A59AE15B-302D-4945-A85A-29F31014E6E4}" dt="2023-12-13T22:13:15.987" v="823" actId="207"/>
          <ac:spMkLst>
            <pc:docMk/>
            <pc:sldMk cId="750286478" sldId="271"/>
            <ac:spMk id="6" creationId="{83803489-1264-269C-543C-CC17FDF22176}"/>
          </ac:spMkLst>
        </pc:spChg>
        <pc:spChg chg="mod">
          <ac:chgData name="Ann Igolkina" userId="4d1b5d7ddf2bbc78" providerId="LiveId" clId="{A59AE15B-302D-4945-A85A-29F31014E6E4}" dt="2023-12-13T22:13:22.323" v="824" actId="208"/>
          <ac:spMkLst>
            <pc:docMk/>
            <pc:sldMk cId="750286478" sldId="271"/>
            <ac:spMk id="9" creationId="{E3BE834E-F1DC-3265-CFC6-ABBDF1BB87FB}"/>
          </ac:spMkLst>
        </pc:spChg>
        <pc:cxnChg chg="mod">
          <ac:chgData name="Ann Igolkina" userId="4d1b5d7ddf2bbc78" providerId="LiveId" clId="{A59AE15B-302D-4945-A85A-29F31014E6E4}" dt="2023-12-13T22:13:22.323" v="824" actId="208"/>
          <ac:cxnSpMkLst>
            <pc:docMk/>
            <pc:sldMk cId="750286478" sldId="271"/>
            <ac:cxnSpMk id="8" creationId="{2839E9D9-2700-87AE-EF11-F204DC14779D}"/>
          </ac:cxnSpMkLst>
        </pc:cxnChg>
      </pc:sldChg>
      <pc:sldChg chg="delSp modSp add mod">
        <pc:chgData name="Ann Igolkina" userId="4d1b5d7ddf2bbc78" providerId="LiveId" clId="{A59AE15B-302D-4945-A85A-29F31014E6E4}" dt="2023-12-13T22:14:25.676" v="834" actId="207"/>
        <pc:sldMkLst>
          <pc:docMk/>
          <pc:sldMk cId="797872710" sldId="272"/>
        </pc:sldMkLst>
        <pc:spChg chg="mod">
          <ac:chgData name="Ann Igolkina" userId="4d1b5d7ddf2bbc78" providerId="LiveId" clId="{A59AE15B-302D-4945-A85A-29F31014E6E4}" dt="2023-12-13T22:14:25.676" v="834" actId="207"/>
          <ac:spMkLst>
            <pc:docMk/>
            <pc:sldMk cId="797872710" sldId="272"/>
            <ac:spMk id="6" creationId="{83803489-1264-269C-543C-CC17FDF22176}"/>
          </ac:spMkLst>
        </pc:spChg>
        <pc:spChg chg="del">
          <ac:chgData name="Ann Igolkina" userId="4d1b5d7ddf2bbc78" providerId="LiveId" clId="{A59AE15B-302D-4945-A85A-29F31014E6E4}" dt="2023-12-13T22:13:52.137" v="826" actId="478"/>
          <ac:spMkLst>
            <pc:docMk/>
            <pc:sldMk cId="797872710" sldId="272"/>
            <ac:spMk id="9" creationId="{E3BE834E-F1DC-3265-CFC6-ABBDF1BB87FB}"/>
          </ac:spMkLst>
        </pc:spChg>
        <pc:cxnChg chg="del">
          <ac:chgData name="Ann Igolkina" userId="4d1b5d7ddf2bbc78" providerId="LiveId" clId="{A59AE15B-302D-4945-A85A-29F31014E6E4}" dt="2023-12-13T22:13:52.137" v="826" actId="478"/>
          <ac:cxnSpMkLst>
            <pc:docMk/>
            <pc:sldMk cId="797872710" sldId="272"/>
            <ac:cxnSpMk id="8" creationId="{2839E9D9-2700-87AE-EF11-F204DC14779D}"/>
          </ac:cxnSpMkLst>
        </pc:cxnChg>
      </pc:sldChg>
      <pc:sldChg chg="modSp add mod ord">
        <pc:chgData name="Ann Igolkina" userId="4d1b5d7ddf2bbc78" providerId="LiveId" clId="{A59AE15B-302D-4945-A85A-29F31014E6E4}" dt="2023-12-13T23:50:56.885" v="1436" actId="1076"/>
        <pc:sldMkLst>
          <pc:docMk/>
          <pc:sldMk cId="1943339289" sldId="273"/>
        </pc:sldMkLst>
        <pc:spChg chg="mod">
          <ac:chgData name="Ann Igolkina" userId="4d1b5d7ddf2bbc78" providerId="LiveId" clId="{A59AE15B-302D-4945-A85A-29F31014E6E4}" dt="2023-12-13T23:50:56.885" v="1436" actId="1076"/>
          <ac:spMkLst>
            <pc:docMk/>
            <pc:sldMk cId="1943339289" sldId="273"/>
            <ac:spMk id="6" creationId="{83803489-1264-269C-543C-CC17FDF22176}"/>
          </ac:spMkLst>
        </pc:spChg>
      </pc:sldChg>
      <pc:sldChg chg="addSp delSp modSp new mod">
        <pc:chgData name="Ann Igolkina" userId="4d1b5d7ddf2bbc78" providerId="LiveId" clId="{A59AE15B-302D-4945-A85A-29F31014E6E4}" dt="2023-12-13T23:30:13.748" v="1079" actId="1076"/>
        <pc:sldMkLst>
          <pc:docMk/>
          <pc:sldMk cId="912175186" sldId="274"/>
        </pc:sldMkLst>
        <pc:spChg chg="add mod">
          <ac:chgData name="Ann Igolkina" userId="4d1b5d7ddf2bbc78" providerId="LiveId" clId="{A59AE15B-302D-4945-A85A-29F31014E6E4}" dt="2023-12-13T23:27:42.252" v="1027" actId="20577"/>
          <ac:spMkLst>
            <pc:docMk/>
            <pc:sldMk cId="912175186" sldId="274"/>
            <ac:spMk id="2" creationId="{7115EC62-ACFE-3FCC-65CE-CDF73F1B211D}"/>
          </ac:spMkLst>
        </pc:spChg>
        <pc:spChg chg="add mod">
          <ac:chgData name="Ann Igolkina" userId="4d1b5d7ddf2bbc78" providerId="LiveId" clId="{A59AE15B-302D-4945-A85A-29F31014E6E4}" dt="2023-12-13T23:30:13.748" v="1079" actId="1076"/>
          <ac:spMkLst>
            <pc:docMk/>
            <pc:sldMk cId="912175186" sldId="274"/>
            <ac:spMk id="5" creationId="{1AEF0969-3DA2-C24C-21B6-4EF377D39822}"/>
          </ac:spMkLst>
        </pc:spChg>
        <pc:spChg chg="add mod">
          <ac:chgData name="Ann Igolkina" userId="4d1b5d7ddf2bbc78" providerId="LiveId" clId="{A59AE15B-302D-4945-A85A-29F31014E6E4}" dt="2023-12-13T23:30:13.748" v="1079" actId="1076"/>
          <ac:spMkLst>
            <pc:docMk/>
            <pc:sldMk cId="912175186" sldId="274"/>
            <ac:spMk id="7" creationId="{5A7E0ED0-2A27-C7D8-9F5C-58DF7CF74012}"/>
          </ac:spMkLst>
        </pc:spChg>
        <pc:picChg chg="add mod">
          <ac:chgData name="Ann Igolkina" userId="4d1b5d7ddf2bbc78" providerId="LiveId" clId="{A59AE15B-302D-4945-A85A-29F31014E6E4}" dt="2023-12-13T23:30:13.748" v="1079" actId="1076"/>
          <ac:picMkLst>
            <pc:docMk/>
            <pc:sldMk cId="912175186" sldId="274"/>
            <ac:picMk id="4" creationId="{37A87A7A-62A3-64F9-92B1-D6BC16CBEC9C}"/>
          </ac:picMkLst>
        </pc:picChg>
        <pc:picChg chg="add del mod">
          <ac:chgData name="Ann Igolkina" userId="4d1b5d7ddf2bbc78" providerId="LiveId" clId="{A59AE15B-302D-4945-A85A-29F31014E6E4}" dt="2023-12-13T23:29:07.788" v="1055" actId="478"/>
          <ac:picMkLst>
            <pc:docMk/>
            <pc:sldMk cId="912175186" sldId="274"/>
            <ac:picMk id="6" creationId="{E0C73A5B-DFC2-A08C-913E-3F54CD08519B}"/>
          </ac:picMkLst>
        </pc:picChg>
        <pc:picChg chg="add mod">
          <ac:chgData name="Ann Igolkina" userId="4d1b5d7ddf2bbc78" providerId="LiveId" clId="{A59AE15B-302D-4945-A85A-29F31014E6E4}" dt="2023-12-13T23:30:13.748" v="1079" actId="1076"/>
          <ac:picMkLst>
            <pc:docMk/>
            <pc:sldMk cId="912175186" sldId="274"/>
            <ac:picMk id="9" creationId="{B45BDCA0-2A30-73C1-0B79-67EE8822BD46}"/>
          </ac:picMkLst>
        </pc:picChg>
      </pc:sldChg>
      <pc:sldChg chg="addSp delSp modSp add mod">
        <pc:chgData name="Ann Igolkina" userId="4d1b5d7ddf2bbc78" providerId="LiveId" clId="{A59AE15B-302D-4945-A85A-29F31014E6E4}" dt="2023-12-13T23:57:04.880" v="1653" actId="164"/>
        <pc:sldMkLst>
          <pc:docMk/>
          <pc:sldMk cId="299190616" sldId="275"/>
        </pc:sldMkLst>
        <pc:spChg chg="mod">
          <ac:chgData name="Ann Igolkina" userId="4d1b5d7ddf2bbc78" providerId="LiveId" clId="{A59AE15B-302D-4945-A85A-29F31014E6E4}" dt="2023-12-13T23:53:19.192" v="1621" actId="20577"/>
          <ac:spMkLst>
            <pc:docMk/>
            <pc:sldMk cId="299190616" sldId="275"/>
            <ac:spMk id="2" creationId="{0E958AFD-1494-ACBA-E740-C77F95FB48DF}"/>
          </ac:spMkLst>
        </pc:spChg>
        <pc:spChg chg="del">
          <ac:chgData name="Ann Igolkina" userId="4d1b5d7ddf2bbc78" providerId="LiveId" clId="{A59AE15B-302D-4945-A85A-29F31014E6E4}" dt="2023-12-13T23:53:08.670" v="1589" actId="478"/>
          <ac:spMkLst>
            <pc:docMk/>
            <pc:sldMk cId="299190616" sldId="275"/>
            <ac:spMk id="5" creationId="{85E03F44-CF2B-F9F3-599F-9F5930C57954}"/>
          </ac:spMkLst>
        </pc:spChg>
        <pc:grpChg chg="add">
          <ac:chgData name="Ann Igolkina" userId="4d1b5d7ddf2bbc78" providerId="LiveId" clId="{A59AE15B-302D-4945-A85A-29F31014E6E4}" dt="2023-12-13T23:57:04.880" v="1653" actId="164"/>
          <ac:grpSpMkLst>
            <pc:docMk/>
            <pc:sldMk cId="299190616" sldId="275"/>
            <ac:grpSpMk id="10" creationId="{FAE4EFFB-D085-0201-FCCD-0F1B3BF2CFB9}"/>
          </ac:grpSpMkLst>
        </pc:grpChg>
        <pc:picChg chg="add mod">
          <ac:chgData name="Ann Igolkina" userId="4d1b5d7ddf2bbc78" providerId="LiveId" clId="{A59AE15B-302D-4945-A85A-29F31014E6E4}" dt="2023-12-13T23:56:11.577" v="1646" actId="1076"/>
          <ac:picMkLst>
            <pc:docMk/>
            <pc:sldMk cId="299190616" sldId="275"/>
            <ac:picMk id="3" creationId="{D98057EA-2A76-53A4-7DCF-F789FBB836FE}"/>
          </ac:picMkLst>
        </pc:picChg>
        <pc:inkChg chg="add">
          <ac:chgData name="Ann Igolkina" userId="4d1b5d7ddf2bbc78" providerId="LiveId" clId="{A59AE15B-302D-4945-A85A-29F31014E6E4}" dt="2023-12-13T23:56:16.954" v="1647" actId="9405"/>
          <ac:inkMkLst>
            <pc:docMk/>
            <pc:sldMk cId="299190616" sldId="275"/>
            <ac:inkMk id="4" creationId="{6C790F52-81FB-B52D-F7FF-D74C4C273F13}"/>
          </ac:inkMkLst>
        </pc:inkChg>
        <pc:inkChg chg="add del">
          <ac:chgData name="Ann Igolkina" userId="4d1b5d7ddf2bbc78" providerId="LiveId" clId="{A59AE15B-302D-4945-A85A-29F31014E6E4}" dt="2023-12-13T23:56:20.536" v="1649" actId="9405"/>
          <ac:inkMkLst>
            <pc:docMk/>
            <pc:sldMk cId="299190616" sldId="275"/>
            <ac:inkMk id="6" creationId="{9FDD8693-7985-9465-E6C5-09140DDCF8EA}"/>
          </ac:inkMkLst>
        </pc:inkChg>
        <pc:inkChg chg="add">
          <ac:chgData name="Ann Igolkina" userId="4d1b5d7ddf2bbc78" providerId="LiveId" clId="{A59AE15B-302D-4945-A85A-29F31014E6E4}" dt="2023-12-13T23:56:22.384" v="1650" actId="9405"/>
          <ac:inkMkLst>
            <pc:docMk/>
            <pc:sldMk cId="299190616" sldId="275"/>
            <ac:inkMk id="7" creationId="{AED2FBA4-23CA-3B18-7D5D-AACD789B8E0E}"/>
          </ac:inkMkLst>
        </pc:inkChg>
        <pc:inkChg chg="add">
          <ac:chgData name="Ann Igolkina" userId="4d1b5d7ddf2bbc78" providerId="LiveId" clId="{A59AE15B-302D-4945-A85A-29F31014E6E4}" dt="2023-12-13T23:56:35.383" v="1651" actId="9405"/>
          <ac:inkMkLst>
            <pc:docMk/>
            <pc:sldMk cId="299190616" sldId="275"/>
            <ac:inkMk id="8" creationId="{4903A8B9-BA08-486C-AE31-126F0F2CEB7F}"/>
          </ac:inkMkLst>
        </pc:inkChg>
        <pc:inkChg chg="add">
          <ac:chgData name="Ann Igolkina" userId="4d1b5d7ddf2bbc78" providerId="LiveId" clId="{A59AE15B-302D-4945-A85A-29F31014E6E4}" dt="2023-12-13T23:56:41.895" v="1652" actId="9405"/>
          <ac:inkMkLst>
            <pc:docMk/>
            <pc:sldMk cId="299190616" sldId="275"/>
            <ac:inkMk id="9" creationId="{F894BB8F-6544-D502-7600-E99D114EE593}"/>
          </ac:inkMkLst>
        </pc:inkChg>
      </pc:sldChg>
      <pc:sldChg chg="add del">
        <pc:chgData name="Ann Igolkina" userId="4d1b5d7ddf2bbc78" providerId="LiveId" clId="{A59AE15B-302D-4945-A85A-29F31014E6E4}" dt="2023-12-13T23:52:29.614" v="1505" actId="2696"/>
        <pc:sldMkLst>
          <pc:docMk/>
          <pc:sldMk cId="4055959921" sldId="275"/>
        </pc:sldMkLst>
      </pc:sldChg>
      <pc:sldChg chg="addSp delSp modSp new mod">
        <pc:chgData name="Ann Igolkina" userId="4d1b5d7ddf2bbc78" providerId="LiveId" clId="{A59AE15B-302D-4945-A85A-29F31014E6E4}" dt="2023-12-14T00:07:54.664" v="1838" actId="1035"/>
        <pc:sldMkLst>
          <pc:docMk/>
          <pc:sldMk cId="332336755" sldId="276"/>
        </pc:sldMkLst>
        <pc:spChg chg="add mod">
          <ac:chgData name="Ann Igolkina" userId="4d1b5d7ddf2bbc78" providerId="LiveId" clId="{A59AE15B-302D-4945-A85A-29F31014E6E4}" dt="2023-12-14T00:05:23.253" v="1802" actId="20577"/>
          <ac:spMkLst>
            <pc:docMk/>
            <pc:sldMk cId="332336755" sldId="276"/>
            <ac:spMk id="3" creationId="{A3277255-84D2-B167-B44F-DF77406654C0}"/>
          </ac:spMkLst>
        </pc:spChg>
        <pc:picChg chg="add del mod">
          <ac:chgData name="Ann Igolkina" userId="4d1b5d7ddf2bbc78" providerId="LiveId" clId="{A59AE15B-302D-4945-A85A-29F31014E6E4}" dt="2023-12-14T00:06:29.146" v="1809" actId="478"/>
          <ac:picMkLst>
            <pc:docMk/>
            <pc:sldMk cId="332336755" sldId="276"/>
            <ac:picMk id="2" creationId="{D2811A1C-F7FB-2E4F-837B-352D5701C263}"/>
          </ac:picMkLst>
        </pc:picChg>
        <pc:picChg chg="add mod modCrop">
          <ac:chgData name="Ann Igolkina" userId="4d1b5d7ddf2bbc78" providerId="LiveId" clId="{A59AE15B-302D-4945-A85A-29F31014E6E4}" dt="2023-12-14T00:07:52.737" v="1835" actId="1036"/>
          <ac:picMkLst>
            <pc:docMk/>
            <pc:sldMk cId="332336755" sldId="276"/>
            <ac:picMk id="5" creationId="{E0C7513A-90C4-F465-45D4-261EE8917090}"/>
          </ac:picMkLst>
        </pc:picChg>
        <pc:picChg chg="add mod">
          <ac:chgData name="Ann Igolkina" userId="4d1b5d7ddf2bbc78" providerId="LiveId" clId="{A59AE15B-302D-4945-A85A-29F31014E6E4}" dt="2023-12-14T00:07:54.664" v="1838" actId="1035"/>
          <ac:picMkLst>
            <pc:docMk/>
            <pc:sldMk cId="332336755" sldId="276"/>
            <ac:picMk id="7" creationId="{2A484EC8-C6A0-132B-1405-86FE5992A357}"/>
          </ac:picMkLst>
        </pc:picChg>
      </pc:sldChg>
      <pc:sldChg chg="addSp delSp modSp new mod">
        <pc:chgData name="Ann Igolkina" userId="4d1b5d7ddf2bbc78" providerId="LiveId" clId="{A59AE15B-302D-4945-A85A-29F31014E6E4}" dt="2023-12-14T00:21:35.146" v="1977" actId="1076"/>
        <pc:sldMkLst>
          <pc:docMk/>
          <pc:sldMk cId="1739493418" sldId="277"/>
        </pc:sldMkLst>
        <pc:spChg chg="add mod">
          <ac:chgData name="Ann Igolkina" userId="4d1b5d7ddf2bbc78" providerId="LiveId" clId="{A59AE15B-302D-4945-A85A-29F31014E6E4}" dt="2023-12-14T00:21:35.146" v="1977" actId="1076"/>
          <ac:spMkLst>
            <pc:docMk/>
            <pc:sldMk cId="1739493418" sldId="277"/>
            <ac:spMk id="4" creationId="{61D18627-D988-8AC9-37BF-FF3BD0FB9EA5}"/>
          </ac:spMkLst>
        </pc:spChg>
        <pc:spChg chg="add mod">
          <ac:chgData name="Ann Igolkina" userId="4d1b5d7ddf2bbc78" providerId="LiveId" clId="{A59AE15B-302D-4945-A85A-29F31014E6E4}" dt="2023-12-14T00:16:30.570" v="1935" actId="20577"/>
          <ac:spMkLst>
            <pc:docMk/>
            <pc:sldMk cId="1739493418" sldId="277"/>
            <ac:spMk id="5" creationId="{48B76BB8-86EE-DC73-830F-90FF08B30827}"/>
          </ac:spMkLst>
        </pc:spChg>
        <pc:grpChg chg="add">
          <ac:chgData name="Ann Igolkina" userId="4d1b5d7ddf2bbc78" providerId="LiveId" clId="{A59AE15B-302D-4945-A85A-29F31014E6E4}" dt="2023-12-14T00:21:12.814" v="1973" actId="164"/>
          <ac:grpSpMkLst>
            <pc:docMk/>
            <pc:sldMk cId="1739493418" sldId="277"/>
            <ac:grpSpMk id="21" creationId="{8386F045-AA6C-ADF7-B995-23EB354C81CD}"/>
          </ac:grpSpMkLst>
        </pc:grpChg>
        <pc:grpChg chg="add">
          <ac:chgData name="Ann Igolkina" userId="4d1b5d7ddf2bbc78" providerId="LiveId" clId="{A59AE15B-302D-4945-A85A-29F31014E6E4}" dt="2023-12-14T00:21:18.559" v="1974" actId="164"/>
          <ac:grpSpMkLst>
            <pc:docMk/>
            <pc:sldMk cId="1739493418" sldId="277"/>
            <ac:grpSpMk id="22" creationId="{9776E34E-0FA9-BF66-5513-19AE40941813}"/>
          </ac:grpSpMkLst>
        </pc:grpChg>
        <pc:picChg chg="add mod modCrop">
          <ac:chgData name="Ann Igolkina" userId="4d1b5d7ddf2bbc78" providerId="LiveId" clId="{A59AE15B-302D-4945-A85A-29F31014E6E4}" dt="2023-12-14T00:17:53.998" v="1952" actId="1036"/>
          <ac:picMkLst>
            <pc:docMk/>
            <pc:sldMk cId="1739493418" sldId="277"/>
            <ac:picMk id="2" creationId="{7F9904A5-6A9D-5B76-2E2F-163AEB518A5F}"/>
          </ac:picMkLst>
        </pc:picChg>
        <pc:picChg chg="add del mod modCrop">
          <ac:chgData name="Ann Igolkina" userId="4d1b5d7ddf2bbc78" providerId="LiveId" clId="{A59AE15B-302D-4945-A85A-29F31014E6E4}" dt="2023-12-14T00:19:30.678" v="1956" actId="478"/>
          <ac:picMkLst>
            <pc:docMk/>
            <pc:sldMk cId="1739493418" sldId="277"/>
            <ac:picMk id="7" creationId="{F537B3BF-D0B4-5157-3BBB-94488B3E58F8}"/>
          </ac:picMkLst>
        </pc:picChg>
        <pc:picChg chg="add mod">
          <ac:chgData name="Ann Igolkina" userId="4d1b5d7ddf2bbc78" providerId="LiveId" clId="{A59AE15B-302D-4945-A85A-29F31014E6E4}" dt="2023-12-14T00:19:37.113" v="1958" actId="1076"/>
          <ac:picMkLst>
            <pc:docMk/>
            <pc:sldMk cId="1739493418" sldId="277"/>
            <ac:picMk id="9" creationId="{B099493C-E41B-F505-E2B1-0AE338991FAD}"/>
          </ac:picMkLst>
        </pc:picChg>
        <pc:inkChg chg="add">
          <ac:chgData name="Ann Igolkina" userId="4d1b5d7ddf2bbc78" providerId="LiveId" clId="{A59AE15B-302D-4945-A85A-29F31014E6E4}" dt="2023-12-14T00:20:00.117" v="1959" actId="9405"/>
          <ac:inkMkLst>
            <pc:docMk/>
            <pc:sldMk cId="1739493418" sldId="277"/>
            <ac:inkMk id="10" creationId="{73CAFDCE-E34C-0E95-2203-A3CE6A469621}"/>
          </ac:inkMkLst>
        </pc:inkChg>
        <pc:inkChg chg="add">
          <ac:chgData name="Ann Igolkina" userId="4d1b5d7ddf2bbc78" providerId="LiveId" clId="{A59AE15B-302D-4945-A85A-29F31014E6E4}" dt="2023-12-14T00:20:06.758" v="1960" actId="9405"/>
          <ac:inkMkLst>
            <pc:docMk/>
            <pc:sldMk cId="1739493418" sldId="277"/>
            <ac:inkMk id="11" creationId="{414C2909-7DBD-C72D-220C-6A3D6076F62E}"/>
          </ac:inkMkLst>
        </pc:inkChg>
        <pc:inkChg chg="add">
          <ac:chgData name="Ann Igolkina" userId="4d1b5d7ddf2bbc78" providerId="LiveId" clId="{A59AE15B-302D-4945-A85A-29F31014E6E4}" dt="2023-12-14T00:20:09.976" v="1961" actId="9405"/>
          <ac:inkMkLst>
            <pc:docMk/>
            <pc:sldMk cId="1739493418" sldId="277"/>
            <ac:inkMk id="12" creationId="{C269E013-52D0-FC26-9F19-D95AA4785FEA}"/>
          </ac:inkMkLst>
        </pc:inkChg>
        <pc:inkChg chg="add del">
          <ac:chgData name="Ann Igolkina" userId="4d1b5d7ddf2bbc78" providerId="LiveId" clId="{A59AE15B-302D-4945-A85A-29F31014E6E4}" dt="2023-12-14T00:20:18.980" v="1963" actId="9405"/>
          <ac:inkMkLst>
            <pc:docMk/>
            <pc:sldMk cId="1739493418" sldId="277"/>
            <ac:inkMk id="13" creationId="{2FF74941-5BCD-CFE7-0F1D-F4C0153EBFB6}"/>
          </ac:inkMkLst>
        </pc:inkChg>
        <pc:inkChg chg="add">
          <ac:chgData name="Ann Igolkina" userId="4d1b5d7ddf2bbc78" providerId="LiveId" clId="{A59AE15B-302D-4945-A85A-29F31014E6E4}" dt="2023-12-14T00:20:21.414" v="1964" actId="9405"/>
          <ac:inkMkLst>
            <pc:docMk/>
            <pc:sldMk cId="1739493418" sldId="277"/>
            <ac:inkMk id="14" creationId="{66C4F4D6-AAF5-F857-EA0C-9285F02FB3C7}"/>
          </ac:inkMkLst>
        </pc:inkChg>
        <pc:inkChg chg="add">
          <ac:chgData name="Ann Igolkina" userId="4d1b5d7ddf2bbc78" providerId="LiveId" clId="{A59AE15B-302D-4945-A85A-29F31014E6E4}" dt="2023-12-14T00:20:31.023" v="1965" actId="9405"/>
          <ac:inkMkLst>
            <pc:docMk/>
            <pc:sldMk cId="1739493418" sldId="277"/>
            <ac:inkMk id="15" creationId="{D5160432-F5FE-10D8-5983-2B682E3A10C6}"/>
          </ac:inkMkLst>
        </pc:inkChg>
        <pc:inkChg chg="add del">
          <ac:chgData name="Ann Igolkina" userId="4d1b5d7ddf2bbc78" providerId="LiveId" clId="{A59AE15B-302D-4945-A85A-29F31014E6E4}" dt="2023-12-14T00:20:43.952" v="1967" actId="9405"/>
          <ac:inkMkLst>
            <pc:docMk/>
            <pc:sldMk cId="1739493418" sldId="277"/>
            <ac:inkMk id="16" creationId="{28F91CD9-64D9-B3A8-293A-C73AE55C4B86}"/>
          </ac:inkMkLst>
        </pc:inkChg>
        <pc:inkChg chg="add">
          <ac:chgData name="Ann Igolkina" userId="4d1b5d7ddf2bbc78" providerId="LiveId" clId="{A59AE15B-302D-4945-A85A-29F31014E6E4}" dt="2023-12-14T00:20:46.923" v="1968" actId="9405"/>
          <ac:inkMkLst>
            <pc:docMk/>
            <pc:sldMk cId="1739493418" sldId="277"/>
            <ac:inkMk id="17" creationId="{014F0C60-095D-71F8-AA8D-F1ACF9D1BC86}"/>
          </ac:inkMkLst>
        </pc:inkChg>
        <pc:inkChg chg="add">
          <ac:chgData name="Ann Igolkina" userId="4d1b5d7ddf2bbc78" providerId="LiveId" clId="{A59AE15B-302D-4945-A85A-29F31014E6E4}" dt="2023-12-14T00:20:49.378" v="1969" actId="9405"/>
          <ac:inkMkLst>
            <pc:docMk/>
            <pc:sldMk cId="1739493418" sldId="277"/>
            <ac:inkMk id="18" creationId="{0F7F53CD-3016-D755-D657-761E3FE98532}"/>
          </ac:inkMkLst>
        </pc:inkChg>
        <pc:inkChg chg="add del">
          <ac:chgData name="Ann Igolkina" userId="4d1b5d7ddf2bbc78" providerId="LiveId" clId="{A59AE15B-302D-4945-A85A-29F31014E6E4}" dt="2023-12-14T00:20:52.860" v="1971" actId="9405"/>
          <ac:inkMkLst>
            <pc:docMk/>
            <pc:sldMk cId="1739493418" sldId="277"/>
            <ac:inkMk id="19" creationId="{EFB72D87-E1FB-0FCD-5E04-83CBD357DBA3}"/>
          </ac:inkMkLst>
        </pc:inkChg>
        <pc:inkChg chg="add">
          <ac:chgData name="Ann Igolkina" userId="4d1b5d7ddf2bbc78" providerId="LiveId" clId="{A59AE15B-302D-4945-A85A-29F31014E6E4}" dt="2023-12-14T00:21:02.409" v="1972" actId="9405"/>
          <ac:inkMkLst>
            <pc:docMk/>
            <pc:sldMk cId="1739493418" sldId="277"/>
            <ac:inkMk id="20" creationId="{95D23AAD-C8DD-F25C-25CA-AF39F2A306FF}"/>
          </ac:inkMkLst>
        </pc:inkChg>
      </pc:sldChg>
      <pc:sldChg chg="delSp modSp add mod">
        <pc:chgData name="Ann Igolkina" userId="4d1b5d7ddf2bbc78" providerId="LiveId" clId="{A59AE15B-302D-4945-A85A-29F31014E6E4}" dt="2023-12-14T00:21:29.738" v="1976" actId="1076"/>
        <pc:sldMkLst>
          <pc:docMk/>
          <pc:sldMk cId="1891502462" sldId="278"/>
        </pc:sldMkLst>
        <pc:spChg chg="mod">
          <ac:chgData name="Ann Igolkina" userId="4d1b5d7ddf2bbc78" providerId="LiveId" clId="{A59AE15B-302D-4945-A85A-29F31014E6E4}" dt="2023-12-14T00:16:00.626" v="1902" actId="20577"/>
          <ac:spMkLst>
            <pc:docMk/>
            <pc:sldMk cId="1891502462" sldId="278"/>
            <ac:spMk id="2" creationId="{0E958AFD-1494-ACBA-E740-C77F95FB48DF}"/>
          </ac:spMkLst>
        </pc:spChg>
        <pc:spChg chg="mod">
          <ac:chgData name="Ann Igolkina" userId="4d1b5d7ddf2bbc78" providerId="LiveId" clId="{A59AE15B-302D-4945-A85A-29F31014E6E4}" dt="2023-12-14T00:21:29.738" v="1976" actId="1076"/>
          <ac:spMkLst>
            <pc:docMk/>
            <pc:sldMk cId="1891502462" sldId="278"/>
            <ac:spMk id="5" creationId="{85E03F44-CF2B-F9F3-599F-9F5930C57954}"/>
          </ac:spMkLst>
        </pc:spChg>
        <pc:spChg chg="del">
          <ac:chgData name="Ann Igolkina" userId="4d1b5d7ddf2bbc78" providerId="LiveId" clId="{A59AE15B-302D-4945-A85A-29F31014E6E4}" dt="2023-12-14T00:16:02.565" v="1903" actId="478"/>
          <ac:spMkLst>
            <pc:docMk/>
            <pc:sldMk cId="1891502462" sldId="278"/>
            <ac:spMk id="15" creationId="{01481BA2-E123-DE0F-F704-420BC2600591}"/>
          </ac:spMkLst>
        </pc:spChg>
        <pc:grpChg chg="mod">
          <ac:chgData name="Ann Igolkina" userId="4d1b5d7ddf2bbc78" providerId="LiveId" clId="{A59AE15B-302D-4945-A85A-29F31014E6E4}" dt="2023-12-14T00:16:05.705" v="1904" actId="1076"/>
          <ac:grpSpMkLst>
            <pc:docMk/>
            <pc:sldMk cId="1891502462" sldId="278"/>
            <ac:grpSpMk id="14" creationId="{9F32D3CC-C1BE-7D94-EB63-CD9A8A80A1D1}"/>
          </ac:grpSpMkLst>
        </pc:grpChg>
      </pc:sldChg>
      <pc:sldChg chg="modSp add del mod">
        <pc:chgData name="Ann Igolkina" userId="4d1b5d7ddf2bbc78" providerId="LiveId" clId="{A59AE15B-302D-4945-A85A-29F31014E6E4}" dt="2023-12-14T00:15:23.484" v="1890"/>
        <pc:sldMkLst>
          <pc:docMk/>
          <pc:sldMk cId="3499417159" sldId="278"/>
        </pc:sldMkLst>
        <pc:spChg chg="mod">
          <ac:chgData name="Ann Igolkina" userId="4d1b5d7ddf2bbc78" providerId="LiveId" clId="{A59AE15B-302D-4945-A85A-29F31014E6E4}" dt="2023-12-14T00:15:23.049" v="1889" actId="207"/>
          <ac:spMkLst>
            <pc:docMk/>
            <pc:sldMk cId="3499417159" sldId="278"/>
            <ac:spMk id="2" creationId="{0E958AFD-1494-ACBA-E740-C77F95FB48DF}"/>
          </ac:spMkLst>
        </pc:spChg>
      </pc:sldChg>
      <pc:sldChg chg="addSp modSp new mod">
        <pc:chgData name="Ann Igolkina" userId="4d1b5d7ddf2bbc78" providerId="LiveId" clId="{A59AE15B-302D-4945-A85A-29F31014E6E4}" dt="2023-12-14T09:59:48.084" v="2025" actId="1076"/>
        <pc:sldMkLst>
          <pc:docMk/>
          <pc:sldMk cId="3769541615" sldId="279"/>
        </pc:sldMkLst>
        <pc:spChg chg="add mod">
          <ac:chgData name="Ann Igolkina" userId="4d1b5d7ddf2bbc78" providerId="LiveId" clId="{A59AE15B-302D-4945-A85A-29F31014E6E4}" dt="2023-12-14T09:59:48.084" v="2025" actId="1076"/>
          <ac:spMkLst>
            <pc:docMk/>
            <pc:sldMk cId="3769541615" sldId="279"/>
            <ac:spMk id="2" creationId="{EBB65788-28BD-850A-3FEE-7ABBEEC8EF39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1:45:11.79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1,'68'0,"5"0,6 0,5 0,0 0,-2 0,-5 0,0 2,-4 1,-7-1,-4 0,-7-2,-5 0,1 0,-1 2,2 1,2-1,-4 0,-2-2,-1 0,-1 2,1 1,-2-1,-1 1,-4-3,-3 0,-2 0,-3 2,-4 1,-4-1,-3 0,-3-2,-2 0,2 0,2 0,4 0,5 0,-2 0,-2 0,-5 0,-4 0,-2 0,-6 0,-3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1:45:46.191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0,'81'4,"-2"0,4-4,5 0,10 0,-46 0,1 0,3 0,0 0,37 0,4 0,-5 0,1 0,-41 0,0 0,39 0,2 0,-5 0,-2 0,-8 0,-10 0,-6 0,-8 0,-2 0,-6 0,-3 0,-4 0,-5 0,-5 0,-3 0,-2 0,3 0,1 0,1 0,-3 0,-6 0,-3 0,-3 0,1 0,2 0,4 0,1 0,-2 0,-4 0,-8 0,-4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1:46:05.86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1,'77'0,"2"0,-3 0,1 0,3 0,0 0,2 0,-3 0,-11 0,-14 0,-14 0,-10 0,-1 0,4 0,6 0,2 0,-4 0,-7 1,-8 2,-4-1,-1 0,1-2,2 2,-1 0,-3 2,-7-2,-4-1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0:11:40.73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44,'52'0,"-2"0,-2 0,-6 0,-2 0,0 0,3 0,-4 0,2 0,8 0,4 0,7 0,-7 0,-7 0,-4 0,-2 0,3 0,4 0,8 0,8-1,0-2,-3 1,-8-1,-9 1,-8 0,-3 0,0 0,2 0,3-1,1 1,1 0,1 0,0 0,3-3,-1 1,-2 2,-1 0,-5 2,-2 0,1 0,2 0,-1 0,1 0,-2 0,0 0,1 0,0 0,0 0,1 0,-1 0,0 0,0 0,0 0,0 0,1 0,-1 0,3 0,0 0,0 0,2 0,-4 1,0 1,-1 1,-4-2,1 1,1 2,0 1,2 1,0-2,-2 0,-2 1,-1-1,3-1,3 0,5 0,0 0,-5-1,-1 1,-3-1,-1 1,2 0,-1 0,0-1,-1 2,-1-1,1 1,-1 0,2-2,0 0,0-2,0 0,-1 0,-3 0,-3 0,-4 0,1 0,2 0,0 0,3 0,-1 0,-1 0,-1 0,-1 0,-1 0,2 0,-3 0,-1 0,-2 0,-3 0,-2 0,-1 0,0 0,3-2,1 0,-1 0,-2 0,1 2,-4-1,0-1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0:11:54.58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35,'74'0,"-2"0,-12 0,6 0,7 0,-7 0,3 0,6 0,9 0,11 0,-6 0,-14 0,-11 0,-7 0,-6 0,3 0,-2 0,-1 0,-1 0,-6 0,-3 0,-2 0,-2 0,2 0,-1 0,2 0,4 0,1 0,1 0,-4 0,-5 0,-2 0,-1 0,0 0,1 0,-2 0,-1 0,-4 0,-2-2,2-1,0-1,4 1,0 1,2 0,5 2,4 0,7 0,3-2,3-2,0-1,-2 0,-2 3,-7 2,-5 0,-5 0,-1 0,3 0,7 0,6 0,2 0,-1 0,-4 0,-5 0,-1 0,-2 0,0 0,3 0,-2 0,1 0,-2 0,2 0,1 0,-2 0,2 0,-2 0,0 0,0 0,-1 0,1 0,-3 0,-4 0,-6 0,-6 0,-1 0,-1 0,2 0,3 0,-2 0,0 0,-4 0,-2 0,-4 0,-2 0,2 0,-3 0,3 0,-1 0,0 0,2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0:20:00.08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9,'72'0,"4"0,2 0,11 0,7 0,-45 0,1 0,-1 0,0 0,38 0,-3 0,-2 0,0 0,9 0,-6 0,-12 0,-12 0,-10 0,-5 0,-3 0,0 0,-1 0,1 0,1 0,0 0,2 0,1 0,3 0,-3 0,-4 0,-6 0,-4 0,-1 0,-3 0,1 0,1 0,-4 0,-3 0,-4 0,-4 0,1 0,0 0,-3 0,-4 0,-2 0,1 0,1 0,3 0,3 0,1 0,1 0,0 0,-1-2,0 0,0-1,-3 2,-7 1,-3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0:20:06.756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0,'44'0,"2"0,1 0,6 0,5 0,13 0,8 0,6 0,0 0,-5 0,-4 0,-3 0,0 0,0 0,1 0,1 0,0 0,-2 0,-2 0,-4 0,-2 0,-3 0,-5 0,-5 0,-7 0,-6 0,-2 0,-3 0,-1 0,-1 0,2 0,3 0,0 0,1 0,-8 0,-2 0,-6 0,-1 0,4 0,1 0,1 0,-4 0,-3 0,-3 0,-1 0,0 0,1 0,-1 0,0 0,-1 0,-1 0,-1 0,-1 0,1 0,1 0,-1 0,0 0,0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0:20:09.97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0,'55'0,"6"0,2 0,12 0,8 0,4 0,-4 0,-18 0,-5 0,-5 0,-1 0,6 0,-6 0,-4 0,2 0,-2 0,-1 0,1 0,0 0,0 0,0 0,-4 0,-2 0,-1 0,-4 0,2 0,1 0,1 0,-1 0,-3 0,-2 0,-1 0,3 0,0 0,3 0,1 0,-1 0,0 0,-3 0,-4 0,-7 0,-6 0,-3 0,-3 0,1 0,-1 0,0 0,1 0,-1 0,0 0,1 0,-1 0,3 0,0 0,0 0,-1 0,-1 0,-1 0,0 0,0 0,-1 0,-3 0,-2 0,-1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0:20:21.38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0,'48'0,"11"0,12 0,14 0,11 0,-16 0,5 0,0 0,0 0,-33 0,0 0,46 0,-46 0,-1 0,2 0,-1 0,-2 0,0 0,45 0,-10 0,-10 0,-12 0,-7 0,-6 0,-1 0,2 0,1 0,-1 0,-1 0,-1 3,-4 1,0 2,-3 0,-3-2,-1-1,-4-1,-2-2,-4 0,-2 0,-1 0,0 0,-1 0,-3 0,-3 0,-4 0,-3 0,-1 0,2 0,-2 0,3 0,-3 0,-1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0:20:31.02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0,'67'0,"1"0,-7 0,13 0,9 0,10 0,-41 0,-1 0,38 0,0 0,-3 0,-1 0,14 0,-5 0,-5 0,-2 0,-4 0,0 0,-6 2,-7 3,-4 3,-7 0,-3-1,-3-3,-6-1,-4-2,-1-1,1 0,4 0,2 0,-1 0,-3 0,-3 0,-2 0,-3 0,-2 0,-2 0,-6 0,-3 0,-7 1,-3 1,-2 0,0 1,2-1,1 0,1 2,-2-1,-3-1,-1 0,3-2,-1 1,-2-1,-4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0:20:46.921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1,'73'0,"3"0,3 0,-3 0,-4 0,-4 0,-1 0,7 0,-7 0,-1 0,-5 0,-1 0,5 0,-7 0,-4 0,-3 0,-3 0,0 0,1 0,-2 0,-3 2,-2 1,-4 1,-3 0,-1 0,-1 1,4-1,4 2,6-1,3 2,1-2,-3-2,-3-1,-3 0,-3 1,0-1,-2 0,2-2,0 0,3 0,3 0,0 0,2 0,1 0,-1 0,-2 0,-3 0,-3-1,-3-1,-4-1,-5-1,-5 1,-5 1,-4-1,-6 2,-3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1:45:15.00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2208 1,'-65'0,"-9"0,-17 0,41 0,-1 0,-2 0,1 0,-41 0,15 0,6 0,12 0,-3 0,6 0,0 0,-2 0,1 0,4 0,5 0,9 0,6 0,5 0,3 0,-3 0,-3 0,-6 0,-6 0,-4 0,-5 0,1 0,0 0,6 0,0 0,3 0,3 0,1 0,2 0,3 0,3 0,2 0,2 0,3 0,0 0,3 0,0 0,0 0,2 0,1 0,3 0,1 0,2 0,2 0,-3 0,2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0:20:49.37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54,'53'0,"-4"0,-9 0,0 0,3 0,-6 0,4 0,4 0,4 0,10 0,1 0,2 0,1 0,2-1,-1-2,-4 1,-2-1,-4 2,-3 1,0-2,-3 0,-5-1,-1-1,-2 2,2 0,0 0,1 2,2 0,3 0,2 0,-2 0,-4 0,-5 0,-3 0,0-2,1-1,-1-1,-1 0,-3 2,-3-1,-3 3,-2 0,0 0,-1 0,-1 0,2 0,-3 0,-1 0,0 0,2 0,1 0,3-1,1-1,0 0,2 0,0 1,-2 1,0 0,-1 0,0 0,1 0,0 0,0 0,-1 0,0 0,-4 0,-1 0,-3 0,-1 0,-3 0,0 0,-3 0,-1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0:21:02.40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0,'79'4,"-2"0,3-4,4 0,11 0,-42 0,0 0,2 0,0 0,38 0,-1 0,-3 0,-1 0,11 0,-16 0,-3 0,0 0,1 0,1 0,-7 0,-6 0,-6 0,-6 0,-5 0,-3 2,-4 0,-4 1,-3-1,1-2,3 0,3 0,3 0,0 0,0 0,-3 0,-3 0,-6 0,-2 0,-3 0,0 0,0 0,-3 0,-2 0,-4 0,-2 0,-1 0,-3 0,-7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3T23:56:16.948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1,'81'4,"7"-1,-2-3,-35 0,1 0,0 0,0 0,-1 0,0 0,0 0,0 0,40 0,1 0,-22 0,-2 0,1 0,4 0,13 0,-8 0,-8 0,-14 1,-12 1,-10 2,-5 2,-1-1,0-1,2 0,2 0,1-1,1 0,1-1,-1 0,-2-1,-5-1,-2 0,-5 0,-4 0,-6 0,-6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3T23:56:22.383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1,'83'0,"12"0,5 0,-47 0,-1 0,46 0,-14 0,-2 0,-8 0,2 0,1 0,-2 0,4 0,1 0,3 0,-1 0,-1 0,-4 1,-7 3,-2 3,-4 0,-1 0,-5-2,1-2,-2 1,0 1,3 0,-4 2,-5-3,-4-1,-5-1,-4-2,2 0,0 0,2 2,-1 3,-2 1,-4 1,-7 0,-5-2,-4-1,-3-2,1 0,3-2,1 0,-1 1,-6 3,-6-2,-5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3T23:56:35.38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1,'52'0,"7"0,8 0,4 0,1 0,4 0,13 0,5 0,-43 0,1 0,2 0,-1 0,-1 0,1 0,-2 0,0 1,44 2,-7 3,-5 2,1-1,-1-4,-2-1,-6-2,-9 0,-8 0,-7 0,-5 0,-1 1,0 2,-2 1,-1 0,0-1,0 0,1 0,-3-1,0 0,-2-2,3 0,1 0,2 0,2 0,-1 0,-1 0,-3 0,-5 0,-5 0,-6 0,-5 0,-10 0,-4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3T23:56:41.89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1,'44'0,"1"0,-3 0,4 0,5 0,5 0,4 0,-2 0,6 0,11 0,11 0,12 0,-7 0,-8 0,-6 0,-1 0,-1 0,-3 0,0 0,-6 2,-4 1,-3 1,0 1,2-3,2 0,-2-2,-6 0,-7 0,-7 0,-5 2,0 0,-1 0,1-1,4-1,0 0,2 0,-1 0,-1 0,2 0,-2 0,-1 0,-2 0,-3 0,-2 0,-4 0,-3 0,-3 0,-2 0,-2 0,-2 0,-1 0,-2 0,-2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1:45:17.49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0 138,'51'0,"-5"0,-10 0,-8 0,-3 0,-2 0,6 0,12 0,8 0,6 0,0 0,1-3,4-3,10-5,8-2,6 1,3-1,-1 3,-5 1,-11 1,-11 3,-12 0,-5 1,-6 0,-2 0,-3 2,-1 0,-1 2,-1 0,0 0,3-2,3 0,1-3,2 1,-3 1,0-1,-1 2,-1 0,-1 0,-3 2,-4 0,-2 0,-2 0,0 0,1 0,1 0,2 0,2 0,-3 0,-1 0,-4 0,-1 0,-4 0,-1 0,-3 0,9 0,-11 0,6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1:45:20.49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27,'77'0,"3"0,9 0,0 0,-6 0,2 0,-2 0,-15 0,0 0,0 0,2 0,13 0,-6 0,-2 0,-2-1,-3-2,-6 0,-10 1,-16 1,-8 1,-4 0,3 0,5 0,1 0,-1 0,-5 0,-6 0,-3 0,5-2,5 0,6-1,-2 1,-6 2,-6 0,-8 0,-2 0,-1 0,4 0,4 0,0 0,-4-1,-4-1,-1 0,-2 0,4 2,-1 0,1 0,0 0,1 0,1 0,-1 0,0 0,-3 0,2 0,-3 0,3 0,3 0,-5 0,6 0,-6 0,-2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1:45:27.78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1,'95'0,"-1"0,2 0,3 0,-3 0,-3 0,-8 0,-1 0,-1 0,1 0,-7 0,-8 0,-7 0,-6 0,-3 0,-3 0,-5 0,-2 0,-5 0,-1 0,-1 0,-1 0,-3 0,-5 0,-5 0,-3 0,-3 0,1 0,-1 0,0 0,1 0,-3 0,-3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1:45:29.990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0,'98'4,"-42"-2,3 0,6-2,3 0,7 0,2 0,-1 0,0 0,-2 0,-1 0,-1 0,-4 0,-14 0,-3 0,48 0,-3 0,-5 0,5 0,-20 3,-6 2,3 1,1 2,-2-3,-8 0,-10 0,-8-2,-5 1,-2-2,-3 0,-4-1,-5-1,-6 0,-4 0,-3 0,0 0,1 0,2 0,2 0,2 0,1 0,-3 0,-4 0,-9 0,-1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1:45:36.52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22,'87'0,"-1"0,0 0,-4 0,-5 0,-14 0,-10 0,-5 0,-3 0,-6 0,-9 0,-8 0,-7 0,-3 0,1 0,6 0,13 0,8 0,2 0,-4 0,-12 0,-7 0,-5 0,1 0,56-8,-41 6,39-7,-61 8,-3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1:45:39.571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0,'60'0,"3"0,7 0,6 0,-4 0,2 0,-2 0,-5 0,-3 0,-3 0,-1 0,-1 0,5 0,3 0,4 0,2 0,-3 0,-5 0,-10 0,-9 0,-6 0,-3 0,-1 0,3 0,3 0,3 0,0 0,-3 0,-3 0,-5 0,-3 0,-5 0,-2 0,0 0,3 0,2 0,3 0,1 0,-4 0,-2 0,-4 0,-4 0,-2 0,-1 0,3 0,2 0,3 0,2 0,0 0,-2 0,-3 0,-5 0,-5 0,-3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1:45:42.730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26,'43'0,"5"0,4 0,6 0,-2 0,-2 0,-9 0,-4 0,-1 0,-1 0,-1 0,2 0,-4 0,-2 0,-1 0,-4 0,-3 0,-1 0,-3 0,-1 0,-1 0,-1 0,-3 0,-6-4,0 0,-1-1,2 2,3 3,-1 0,0 0,-1 0,-1 0,-1 0,0 0,1-4,3-1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324B7-C7A4-ED4E-95CB-DA84575F8FE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CD7BA-3815-E74F-991D-02A61278C759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2618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pangen_ref.sh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pref_global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ly_th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ref_pref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/p27/chromosomes/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5 -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path_in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lyrata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n_chr_query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all_cmp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 -cores 30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CD7BA-3815-E74F-991D-02A61278C759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7372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pangen_ref.sh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pref_global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ly_th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ref_pref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/p27/chromosomes/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5 -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path_in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lyrata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n_chr_query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all_cmp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 -cores 30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CD7BA-3815-E74F-991D-02A61278C759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88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pangen_ref.sh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pref_global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ly_th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ref_pref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/p27/chromosomes/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5 -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path_in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lyrata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n_chr_query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all_cmp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 -cores 30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CD7BA-3815-E74F-991D-02A61278C759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4950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pangen_ref.sh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pref_global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ly_th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ref_pref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/p27/chromosomes/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5 -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path_in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lyrata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n_chr_query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all_cmp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 -cores 30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CD7BA-3815-E74F-991D-02A61278C759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354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9906-656A-B99B-DC8E-76C52A82A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7A62A-C81A-D6CB-72C9-26B3E7487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10813-54FD-45D4-3767-AE531960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D6F29-6558-684F-F128-79251DFC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4EA74-BF33-256B-9682-C43269F5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6106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54F8-BFED-1D9F-BB2F-C186E2D1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1389B-5556-CEC6-E4D8-B72059014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0A98D-3B5A-12B1-B757-A3D23354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B45A8-411B-718A-2542-3ABBCBAA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F94C0-9AC9-7F91-84FB-55EA6693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46434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A63C0-CC22-1260-8668-5721F5B52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82E5E-81FF-0E88-89C4-601438F05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64267-CB4E-AA55-5CDE-A13667F47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3D760-7585-25D3-B4FD-4BF71FEC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20C65-FA3B-2D6C-B486-63E71B94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6459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B214-D0F9-F205-77F6-04E825CC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7005B-6591-095A-1E19-71CA627A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87D4-C390-5F63-0408-F8203C99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BDB35-1D69-3825-F209-895C7725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7ECC-47B3-C3A2-29FA-2AF8C80D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5186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285F-053F-E38E-EF82-B3D29F9A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D542-7968-CFB2-3875-42E4209DF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E058-4A2D-F8BD-811B-FBAEDAA8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0764C-9B96-B6DA-1C79-CDB0D6B3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54995-216C-45DD-A7CF-13DD9D0C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660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F0EE-59F5-D2D8-E63B-CA27DBE2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2F090-25F4-BCE1-F9F2-1A94FFF90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F2195-258B-EC26-EA0B-CB26A6E18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28EC8-859F-FC18-1FF7-E92E2543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EA21B-AEC9-15B5-9B24-4868F68F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876A5-1B12-785E-D628-F79C69F1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3645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108C-1B4F-13FB-9E34-7A0A1A5E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C8422-FB3F-9D00-7561-EC9251745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7358A-2268-5D99-84E4-4F55EE381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29CEA-902B-BDEA-1E9E-11BEFAF3B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D7B9B-E6E0-8AD1-1439-C625FC91E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BC073-9128-B341-7A8D-F3DED85B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B6545-2F54-360E-9613-DF2352CC9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8E7CB-0EC7-DEEC-28E1-95F877F8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8724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A76C-8E5D-FA94-F02E-B090F5F1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23BC9-1BB2-583E-E6B4-8C1395FB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A89FA-36EA-2E71-A955-6075A228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337E-6C58-EFE4-0418-89C9EDD5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5423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C8575-258D-BA3D-C8DA-570D95C6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5E462-598F-2B07-CA45-B13BE8C52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A798C-BBF6-D8CE-A136-A1E3DF1C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8906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54E4-2BD4-AF90-EA0F-0B934F8C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15BB-967F-24F5-04F2-9B4A26760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20E3A-657B-F3D2-65C2-01539E44D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A3805-F479-5325-C090-E88D363BE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27F28-55B5-41F3-3D06-D3731F30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3C43-301B-EFCF-ED1A-4189059C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4041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2460-319B-C7A3-BBA0-99FC9E98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96F52-2EF7-88D1-EEA4-EE27DE793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E7747-3E08-114C-1AD4-F515AA1BC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1454B-C31E-1E30-2968-0C7E0A208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2C2BD-F336-AF32-2C15-82F5EE5C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4CF98-70BC-AA35-0A28-C96CC235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5465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4B89C-203A-9C9B-F7C3-5387A5BA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8A852-5E9B-D453-3E83-B54AFC89C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0434-5D17-C447-73C1-98F53B310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B2FE-0BA1-0B98-4E28-53F804E79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94C1-19FF-9811-1C7D-EC1AF9372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3687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24" Type="http://schemas.openxmlformats.org/officeDocument/2006/relationships/image" Target="../media/image2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7.png"/><Relationship Id="rId19" Type="http://schemas.openxmlformats.org/officeDocument/2006/relationships/customXml" Target="../ink/ink9.xml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customXml" Target="../ink/ink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18" Type="http://schemas.openxmlformats.org/officeDocument/2006/relationships/customXml" Target="../ink/ink21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customXml" Target="../ink/ink18.xml"/><Relationship Id="rId17" Type="http://schemas.openxmlformats.org/officeDocument/2006/relationships/image" Target="../media/image40.png"/><Relationship Id="rId2" Type="http://schemas.openxmlformats.org/officeDocument/2006/relationships/image" Target="../media/image32.png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customXml" Target="../ink/ink15.xml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19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customXml" Target="../ink/ink17.xml"/><Relationship Id="rId14" Type="http://schemas.openxmlformats.org/officeDocument/2006/relationships/customXml" Target="../ink/ink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customXml" Target="../ink/ink23.xm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customXml" Target="../ink/ink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914BED-284D-6714-F64A-D762C8B8E003}"/>
              </a:ext>
            </a:extLst>
          </p:cNvPr>
          <p:cNvSpPr txBox="1"/>
          <p:nvPr/>
        </p:nvSpPr>
        <p:spPr>
          <a:xfrm>
            <a:off x="4753321" y="3058886"/>
            <a:ext cx="26853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21925C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pan--g</a:t>
            </a:r>
            <a:r>
              <a:rPr lang="en-US" sz="2500" b="1" dirty="0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enome:</a:t>
            </a:r>
          </a:p>
          <a:p>
            <a:r>
              <a:rPr lang="en-US" sz="2500" b="1" dirty="0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 </a:t>
            </a:r>
            <a:r>
              <a:rPr lang="en-US" sz="2500" b="1" dirty="0">
                <a:solidFill>
                  <a:srgbClr val="21925C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ann</a:t>
            </a:r>
            <a:r>
              <a:rPr lang="en-US" sz="2500" b="1" dirty="0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otations,</a:t>
            </a:r>
          </a:p>
          <a:p>
            <a:r>
              <a:rPr lang="en-US" sz="2500" b="1" dirty="0">
                <a:solidFill>
                  <a:srgbClr val="21925C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 an-</a:t>
            </a:r>
            <a:r>
              <a:rPr lang="en-US" sz="2500" b="1" dirty="0" err="1">
                <a:solidFill>
                  <a:srgbClr val="21925C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a</a:t>
            </a:r>
            <a:r>
              <a:rPr lang="en-US" sz="2500" b="1" dirty="0" err="1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lysis</a:t>
            </a:r>
            <a:r>
              <a:rPr lang="en-US" sz="2500" b="1" dirty="0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 &amp; </a:t>
            </a:r>
          </a:p>
          <a:p>
            <a:r>
              <a:rPr lang="en-US" sz="2500" b="1" dirty="0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  di</a:t>
            </a:r>
            <a:r>
              <a:rPr lang="en-US" sz="2500" b="1" dirty="0">
                <a:solidFill>
                  <a:srgbClr val="21925C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agram</a:t>
            </a:r>
            <a:r>
              <a:rPr lang="en-US" sz="2500" b="1" dirty="0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s</a:t>
            </a:r>
            <a:endParaRPr lang="en-AT" sz="2500" b="1" dirty="0">
              <a:solidFill>
                <a:srgbClr val="CDE4D6"/>
              </a:solidFill>
              <a:latin typeface="Courier New" panose="02070309020205020404" pitchFamily="49" charset="0"/>
              <a:ea typeface="Heiti SC Medium" pitchFamily="2" charset="-128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2669D-3439-3A8E-63E1-CC3E67D65F5E}"/>
              </a:ext>
            </a:extLst>
          </p:cNvPr>
          <p:cNvSpPr txBox="1"/>
          <p:nvPr/>
        </p:nvSpPr>
        <p:spPr>
          <a:xfrm>
            <a:off x="195943" y="6003934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Courier New" panose="02070309020205020404" pitchFamily="49" charset="0"/>
              </a:rPr>
              <a:t>Anna Igolkina</a:t>
            </a:r>
          </a:p>
          <a:p>
            <a:r>
              <a:rPr lang="en-AT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Courier New" panose="02070309020205020404" pitchFamily="49" charset="0"/>
              </a:rPr>
              <a:t>14.12.23</a:t>
            </a:r>
          </a:p>
        </p:txBody>
      </p:sp>
      <p:pic>
        <p:nvPicPr>
          <p:cNvPr id="4" name="Picture 3" descr="A circular design with a dna strand and leaves&#10;&#10;Description automatically generated">
            <a:extLst>
              <a:ext uri="{FF2B5EF4-FFF2-40B4-BE49-F238E27FC236}">
                <a16:creationId xmlns:a16="http://schemas.microsoft.com/office/drawing/2014/main" id="{63CC7B1D-5317-200E-5890-42954747BE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DF5"/>
              </a:clrFrom>
              <a:clrTo>
                <a:srgbClr val="FCFD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3114" y="0"/>
            <a:ext cx="3058886" cy="3058886"/>
          </a:xfrm>
          <a:prstGeom prst="rect">
            <a:avLst/>
          </a:prstGeom>
        </p:spPr>
      </p:pic>
      <p:pic>
        <p:nvPicPr>
          <p:cNvPr id="3076" name="Picture 4" descr="GMI">
            <a:extLst>
              <a:ext uri="{FF2B5EF4-FFF2-40B4-BE49-F238E27FC236}">
                <a16:creationId xmlns:a16="http://schemas.microsoft.com/office/drawing/2014/main" id="{C3751A8F-3E67-0C89-1D03-B4331B6A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207735"/>
            <a:ext cx="2361535" cy="104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BACA33-2CE7-A068-9CBC-7293F1001723}"/>
              </a:ext>
            </a:extLst>
          </p:cNvPr>
          <p:cNvSpPr txBox="1"/>
          <p:nvPr/>
        </p:nvSpPr>
        <p:spPr>
          <a:xfrm>
            <a:off x="4523291" y="2201321"/>
            <a:ext cx="3145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</a:rPr>
              <a:t>Pannagram</a:t>
            </a:r>
            <a:endParaRPr lang="en-US" sz="4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24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86346-4E5B-F05F-1790-C5C9ED661740}"/>
              </a:ext>
            </a:extLst>
          </p:cNvPr>
          <p:cNvSpPr txBox="1"/>
          <p:nvPr/>
        </p:nvSpPr>
        <p:spPr>
          <a:xfrm>
            <a:off x="283029" y="261258"/>
            <a:ext cx="65822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 err="1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analys.sh</a:t>
            </a:r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 </a:t>
            </a:r>
            <a:r>
              <a:rPr lang="en-GB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–blocks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Get synteny blocks. 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Also inserts NAs fot those positions which were not aligned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C160A-672B-D854-C320-664EA629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1" y="1371600"/>
            <a:ext cx="7315200" cy="5486400"/>
          </a:xfrm>
          <a:prstGeom prst="rect">
            <a:avLst/>
          </a:prstGeom>
        </p:spPr>
      </p:pic>
      <p:pic>
        <p:nvPicPr>
          <p:cNvPr id="7" name="Picture 6" descr="A computer screen with numbers&#10;&#10;Description automatically generated">
            <a:extLst>
              <a:ext uri="{FF2B5EF4-FFF2-40B4-BE49-F238E27FC236}">
                <a16:creationId xmlns:a16="http://schemas.microsoft.com/office/drawing/2014/main" id="{67F891F0-BE3C-535A-0F94-74DFC8068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30" y="4293476"/>
            <a:ext cx="3216603" cy="1915087"/>
          </a:xfrm>
          <a:prstGeom prst="rect">
            <a:avLst/>
          </a:prstGeom>
        </p:spPr>
      </p:pic>
      <p:pic>
        <p:nvPicPr>
          <p:cNvPr id="9" name="Picture 8" descr="A computer screen with numbers&#10;&#10;Description automatically generated">
            <a:extLst>
              <a:ext uri="{FF2B5EF4-FFF2-40B4-BE49-F238E27FC236}">
                <a16:creationId xmlns:a16="http://schemas.microsoft.com/office/drawing/2014/main" id="{B051E05A-420C-2EE5-74FE-0A91ED4D6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29" y="2010673"/>
            <a:ext cx="3216603" cy="201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5BDCA0-2A30-73C1-0B79-67EE8822B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57" y="1806310"/>
            <a:ext cx="5276944" cy="3769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5EC62-ACFE-3FCC-65CE-CDF73F1B211D}"/>
              </a:ext>
            </a:extLst>
          </p:cNvPr>
          <p:cNvSpPr txBox="1"/>
          <p:nvPr/>
        </p:nvSpPr>
        <p:spPr>
          <a:xfrm>
            <a:off x="283029" y="261258"/>
            <a:ext cx="72811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Correspondence between accessions</a:t>
            </a:r>
            <a:endParaRPr lang="en-GB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87A7A-62A3-64F9-92B1-D6BC16CBE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97" y="1806310"/>
            <a:ext cx="5276944" cy="376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EF0969-3DA2-C24C-21B6-4EF377D39822}"/>
              </a:ext>
            </a:extLst>
          </p:cNvPr>
          <p:cNvSpPr txBox="1"/>
          <p:nvPr/>
        </p:nvSpPr>
        <p:spPr>
          <a:xfrm>
            <a:off x="2587586" y="1621644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Chromosome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E0ED0-2A27-C7D8-9F5C-58DF7CF74012}"/>
              </a:ext>
            </a:extLst>
          </p:cNvPr>
          <p:cNvSpPr txBox="1"/>
          <p:nvPr/>
        </p:nvSpPr>
        <p:spPr>
          <a:xfrm>
            <a:off x="8085247" y="1621644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Chromosome 5</a:t>
            </a:r>
          </a:p>
        </p:txBody>
      </p:sp>
    </p:spTree>
    <p:extLst>
      <p:ext uri="{BB962C8B-B14F-4D97-AF65-F5344CB8AC3E}">
        <p14:creationId xmlns:p14="http://schemas.microsoft.com/office/powerpoint/2010/main" val="91217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735FB-5537-2D0F-869C-9EAB91DCE782}"/>
              </a:ext>
            </a:extLst>
          </p:cNvPr>
          <p:cNvSpPr txBox="1"/>
          <p:nvPr/>
        </p:nvSpPr>
        <p:spPr>
          <a:xfrm>
            <a:off x="283029" y="261258"/>
            <a:ext cx="895469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 err="1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analys.sh</a:t>
            </a:r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 </a:t>
            </a:r>
            <a:r>
              <a:rPr lang="en-GB" sz="3200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</a:t>
            </a:r>
            <a:r>
              <a:rPr lang="en-GB" sz="3200" dirty="0" err="1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seq</a:t>
            </a:r>
            <a:endParaRPr lang="en-AT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Consensus sequence, and distribution of ACGT- per each pangenome position</a:t>
            </a:r>
          </a:p>
          <a:p>
            <a:endParaRPr lang="en-GB" dirty="0">
              <a:solidFill>
                <a:srgbClr val="21925C"/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</a:t>
            </a:r>
            <a:r>
              <a:rPr lang="en-GB" dirty="0" err="1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snp</a:t>
            </a:r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 (in progress)</a:t>
            </a:r>
            <a:endParaRPr lang="en-AT" dirty="0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5E46-B298-20FE-D5B9-4242A789D1E0}"/>
              </a:ext>
            </a:extLst>
          </p:cNvPr>
          <p:cNvSpPr txBox="1"/>
          <p:nvPr/>
        </p:nvSpPr>
        <p:spPr>
          <a:xfrm>
            <a:off x="283029" y="2509024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What is the SNPS?</a:t>
            </a:r>
            <a:endParaRPr lang="en-AT" dirty="0">
              <a:solidFill>
                <a:srgbClr val="C0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68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86346-4E5B-F05F-1790-C5C9ED661740}"/>
              </a:ext>
            </a:extLst>
          </p:cNvPr>
          <p:cNvSpPr txBox="1"/>
          <p:nvPr/>
        </p:nvSpPr>
        <p:spPr>
          <a:xfrm>
            <a:off x="283029" y="261258"/>
            <a:ext cx="8420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SV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sv.sh </a:t>
            </a:r>
            <a:endParaRPr lang="en-AT" dirty="0">
              <a:solidFill>
                <a:srgbClr val="21925C"/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  <a:p>
            <a:pPr lvl="1"/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</a:t>
            </a:r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gff </a:t>
            </a:r>
            <a:r>
              <a: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annotation in pangenome coordinates and separate accessions</a:t>
            </a:r>
          </a:p>
          <a:p>
            <a:pPr lvl="1"/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-te </a:t>
            </a:r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-te_file </a:t>
            </a:r>
            <a:r>
              <a: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similarity to a set of sequence</a:t>
            </a:r>
          </a:p>
          <a:p>
            <a:pPr lvl="1"/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-graph </a:t>
            </a:r>
            <a:r>
              <a: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construction the graph of nestedness</a:t>
            </a:r>
          </a:p>
          <a:p>
            <a:endParaRPr lang="en-AT" dirty="0">
              <a:solidFill>
                <a:srgbClr val="21925C"/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963B7-BBF8-0883-B370-A91F06042075}"/>
              </a:ext>
            </a:extLst>
          </p:cNvPr>
          <p:cNvSpPr txBox="1"/>
          <p:nvPr/>
        </p:nvSpPr>
        <p:spPr>
          <a:xfrm>
            <a:off x="283029" y="2339962"/>
            <a:ext cx="440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types: multi/insertion/deletion/indel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Sequences only for non-multi</a:t>
            </a:r>
            <a:endParaRPr lang="en-AT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AF91E6-634F-5882-C773-5AABC71B65FB}"/>
              </a:ext>
            </a:extLst>
          </p:cNvPr>
          <p:cNvGrpSpPr/>
          <p:nvPr/>
        </p:nvGrpSpPr>
        <p:grpSpPr>
          <a:xfrm>
            <a:off x="607276" y="3429000"/>
            <a:ext cx="10634726" cy="2964343"/>
            <a:chOff x="607276" y="3429000"/>
            <a:chExt cx="10634726" cy="29643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CB083C-97DC-2615-E066-00D1EE4C2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276" y="3429000"/>
              <a:ext cx="10634726" cy="296434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0B9F43-8F81-69BE-7A5A-01112ACCFED1}"/>
                    </a:ext>
                  </a:extLst>
                </p14:cNvPr>
                <p14:cNvContentPartPr/>
                <p14:nvPr/>
              </p14:nvContentPartPr>
              <p14:xfrm>
                <a:off x="3275798" y="3515655"/>
                <a:ext cx="691920" cy="13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0B9F43-8F81-69BE-7A5A-01112ACCFE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40158" y="3444015"/>
                  <a:ext cx="763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2AE62E3-6683-EED0-09EF-4F8307F1D3A3}"/>
                    </a:ext>
                  </a:extLst>
                </p14:cNvPr>
                <p14:cNvContentPartPr/>
                <p14:nvPr/>
              </p14:nvContentPartPr>
              <p14:xfrm>
                <a:off x="9398318" y="3503055"/>
                <a:ext cx="79488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2AE62E3-6683-EED0-09EF-4F8307F1D3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2318" y="3431415"/>
                  <a:ext cx="866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9D261A6-4B08-80EA-A80D-1F6A828BD19E}"/>
                    </a:ext>
                  </a:extLst>
                </p14:cNvPr>
                <p14:cNvContentPartPr/>
                <p14:nvPr/>
              </p14:nvContentPartPr>
              <p14:xfrm>
                <a:off x="9414158" y="4014975"/>
                <a:ext cx="768600" cy="50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9D261A6-4B08-80EA-A80D-1F6A828BD1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78158" y="3943335"/>
                  <a:ext cx="840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0F8983-0215-95E0-5BB9-58E6778C7882}"/>
                    </a:ext>
                  </a:extLst>
                </p14:cNvPr>
                <p14:cNvContentPartPr/>
                <p14:nvPr/>
              </p14:nvContentPartPr>
              <p14:xfrm>
                <a:off x="9412718" y="5596815"/>
                <a:ext cx="783000" cy="9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0F8983-0215-95E0-5BB9-58E6778C78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77078" y="5525175"/>
                  <a:ext cx="854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04DA286-0D21-D9EA-5715-1B81017837CB}"/>
                    </a:ext>
                  </a:extLst>
                </p14:cNvPr>
                <p14:cNvContentPartPr/>
                <p14:nvPr/>
              </p14:nvContentPartPr>
              <p14:xfrm>
                <a:off x="3282638" y="3691695"/>
                <a:ext cx="62172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04DA286-0D21-D9EA-5715-1B81017837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46638" y="3620055"/>
                  <a:ext cx="693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C71B9EB-1BDE-1658-45F4-852CB11DA98F}"/>
                    </a:ext>
                  </a:extLst>
                </p14:cNvPr>
                <p14:cNvContentPartPr/>
                <p14:nvPr/>
              </p14:nvContentPartPr>
              <p14:xfrm>
                <a:off x="9425318" y="3705375"/>
                <a:ext cx="839880" cy="20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C71B9EB-1BDE-1658-45F4-852CB11DA98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89318" y="3633375"/>
                  <a:ext cx="911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3B0EC7-0D1D-BC22-BEB6-04936CBF0B45}"/>
                    </a:ext>
                  </a:extLst>
                </p14:cNvPr>
                <p14:cNvContentPartPr/>
                <p14:nvPr/>
              </p14:nvContentPartPr>
              <p14:xfrm>
                <a:off x="3275438" y="4386495"/>
                <a:ext cx="427320" cy="7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3B0EC7-0D1D-BC22-BEB6-04936CBF0B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39798" y="4314855"/>
                  <a:ext cx="498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76A04F-1C7E-0BED-4F03-ED55345C4AF8}"/>
                    </a:ext>
                  </a:extLst>
                </p14:cNvPr>
                <p14:cNvContentPartPr/>
                <p14:nvPr/>
              </p14:nvContentPartPr>
              <p14:xfrm>
                <a:off x="8791718" y="4396935"/>
                <a:ext cx="81720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76A04F-1C7E-0BED-4F03-ED55345C4AF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55718" y="4324935"/>
                  <a:ext cx="888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8BE052-025A-ED74-967A-7EE3C4644BF9}"/>
                    </a:ext>
                  </a:extLst>
                </p14:cNvPr>
                <p14:cNvContentPartPr/>
                <p14:nvPr/>
              </p14:nvContentPartPr>
              <p14:xfrm>
                <a:off x="3290918" y="5417535"/>
                <a:ext cx="354240" cy="9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8BE052-025A-ED74-967A-7EE3C4644B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55278" y="5345895"/>
                  <a:ext cx="425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DEC3A3-6189-F0F9-9B91-16CF51625130}"/>
                    </a:ext>
                  </a:extLst>
                </p14:cNvPr>
                <p14:cNvContentPartPr/>
                <p14:nvPr/>
              </p14:nvContentPartPr>
              <p14:xfrm>
                <a:off x="8801798" y="5412135"/>
                <a:ext cx="836280" cy="2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DEC3A3-6189-F0F9-9B91-16CF516251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65798" y="5340135"/>
                  <a:ext cx="907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5784894-CA2B-C5B5-EC9E-979C470DD822}"/>
                    </a:ext>
                  </a:extLst>
                </p14:cNvPr>
                <p14:cNvContentPartPr/>
                <p14:nvPr/>
              </p14:nvContentPartPr>
              <p14:xfrm>
                <a:off x="3263558" y="4890135"/>
                <a:ext cx="423360" cy="7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5784894-CA2B-C5B5-EC9E-979C470DD82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27558" y="4818495"/>
                  <a:ext cx="495000" cy="15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8391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A2B522-6063-9B19-C708-EFBC8F141FE3}"/>
              </a:ext>
            </a:extLst>
          </p:cNvPr>
          <p:cNvSpPr txBox="1"/>
          <p:nvPr/>
        </p:nvSpPr>
        <p:spPr>
          <a:xfrm>
            <a:off x="283029" y="261258"/>
            <a:ext cx="8098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Graph of Nestedness + Enrichment analysis</a:t>
            </a:r>
          </a:p>
          <a:p>
            <a:r>
              <a: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(in progress)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A300F-67AB-B157-D53B-D0F2ADE49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0246"/>
            <a:ext cx="5076496" cy="5076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3A825-7E10-F653-423D-F5FD7CD5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25" y="1520246"/>
            <a:ext cx="5076496" cy="50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52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E8FEF-CED4-53A1-75EB-6DB57C99A338}"/>
              </a:ext>
            </a:extLst>
          </p:cNvPr>
          <p:cNvSpPr txBox="1"/>
          <p:nvPr/>
        </p:nvSpPr>
        <p:spPr>
          <a:xfrm>
            <a:off x="283029" y="261258"/>
            <a:ext cx="3482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Visualisation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Multiple Sequence Alignment</a:t>
            </a:r>
          </a:p>
        </p:txBody>
      </p:sp>
      <p:pic>
        <p:nvPicPr>
          <p:cNvPr id="8" name="Picture 7" descr="A grey and white image of a graph&#10;&#10;Description automatically generated with medium confidence">
            <a:extLst>
              <a:ext uri="{FF2B5EF4-FFF2-40B4-BE49-F238E27FC236}">
                <a16:creationId xmlns:a16="http://schemas.microsoft.com/office/drawing/2014/main" id="{12135D4A-7B2D-D3F4-90AF-1F751D11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11" y="1979696"/>
            <a:ext cx="5852086" cy="3249200"/>
          </a:xfrm>
          <a:prstGeom prst="rect">
            <a:avLst/>
          </a:prstGeom>
        </p:spPr>
      </p:pic>
      <p:pic>
        <p:nvPicPr>
          <p:cNvPr id="10" name="Picture 9" descr="A close-up of a screen&#10;&#10;Description automatically generated">
            <a:extLst>
              <a:ext uri="{FF2B5EF4-FFF2-40B4-BE49-F238E27FC236}">
                <a16:creationId xmlns:a16="http://schemas.microsoft.com/office/drawing/2014/main" id="{FC96C1CF-BB69-A9DE-F8AE-E758FB21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3" y="2031217"/>
            <a:ext cx="5852087" cy="31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52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958AFD-1494-ACBA-E740-C77F95FB48DF}"/>
              </a:ext>
            </a:extLst>
          </p:cNvPr>
          <p:cNvSpPr txBox="1"/>
          <p:nvPr/>
        </p:nvSpPr>
        <p:spPr>
          <a:xfrm>
            <a:off x="283029" y="261258"/>
            <a:ext cx="4291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Search for sequences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in a genome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in another set of sequences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with a specific similarity threshold</a:t>
            </a:r>
          </a:p>
        </p:txBody>
      </p:sp>
    </p:spTree>
    <p:extLst>
      <p:ext uri="{BB962C8B-B14F-4D97-AF65-F5344CB8AC3E}">
        <p14:creationId xmlns:p14="http://schemas.microsoft.com/office/powerpoint/2010/main" val="2893864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958AFD-1494-ACBA-E740-C77F95FB48DF}"/>
              </a:ext>
            </a:extLst>
          </p:cNvPr>
          <p:cNvSpPr txBox="1"/>
          <p:nvPr/>
        </p:nvSpPr>
        <p:spPr>
          <a:xfrm>
            <a:off x="283029" y="261258"/>
            <a:ext cx="4291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Search for sequences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in a genome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03F44-CF2B-F9F3-599F-9F5930C57954}"/>
              </a:ext>
            </a:extLst>
          </p:cNvPr>
          <p:cNvSpPr txBox="1"/>
          <p:nvPr/>
        </p:nvSpPr>
        <p:spPr>
          <a:xfrm>
            <a:off x="283029" y="3429000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sz="1800" dirty="0">
                <a:solidFill>
                  <a:srgbClr val="C0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+ gff2seq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32D3CC-C1BE-7D94-EB63-CD9A8A80A1D1}"/>
              </a:ext>
            </a:extLst>
          </p:cNvPr>
          <p:cNvGrpSpPr/>
          <p:nvPr/>
        </p:nvGrpSpPr>
        <p:grpSpPr>
          <a:xfrm>
            <a:off x="283029" y="1309732"/>
            <a:ext cx="11337625" cy="1568669"/>
            <a:chOff x="283029" y="1722327"/>
            <a:chExt cx="11337625" cy="1568669"/>
          </a:xfrm>
        </p:grpSpPr>
        <p:pic>
          <p:nvPicPr>
            <p:cNvPr id="9" name="Picture 8" descr="A black screen with white text&#10;&#10;Description automatically generated">
              <a:extLst>
                <a:ext uri="{FF2B5EF4-FFF2-40B4-BE49-F238E27FC236}">
                  <a16:creationId xmlns:a16="http://schemas.microsoft.com/office/drawing/2014/main" id="{7BED388D-9A84-3643-284E-67D8EF89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029" y="1722327"/>
              <a:ext cx="11337625" cy="156866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DE93F6-30EE-0741-6745-2904E27C1136}"/>
                    </a:ext>
                  </a:extLst>
                </p14:cNvPr>
                <p14:cNvContentPartPr/>
                <p14:nvPr/>
              </p14:nvContentPartPr>
              <p14:xfrm>
                <a:off x="9727241" y="2634857"/>
                <a:ext cx="1430640" cy="32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DE93F6-30EE-0741-6745-2904E27C113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91241" y="2563217"/>
                  <a:ext cx="1502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67D45A-31C9-C529-9572-470DBE40AC40}"/>
                    </a:ext>
                  </a:extLst>
                </p14:cNvPr>
                <p14:cNvContentPartPr/>
                <p14:nvPr/>
              </p14:nvContentPartPr>
              <p14:xfrm>
                <a:off x="10040801" y="2068217"/>
                <a:ext cx="1467360" cy="12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67D45A-31C9-C529-9572-470DBE40AC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04801" y="1996577"/>
                  <a:ext cx="1539000" cy="15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1502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D18627-D988-8AC9-37BF-FF3BD0FB9EA5}"/>
              </a:ext>
            </a:extLst>
          </p:cNvPr>
          <p:cNvSpPr txBox="1"/>
          <p:nvPr/>
        </p:nvSpPr>
        <p:spPr>
          <a:xfrm>
            <a:off x="9305693" y="5154599"/>
            <a:ext cx="2246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>
                <a:solidFill>
                  <a:srgbClr val="C0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+ ORF-finder</a:t>
            </a:r>
            <a:endParaRPr lang="en-AT" sz="1800" dirty="0">
              <a:solidFill>
                <a:srgbClr val="C00000"/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76BB8-86EE-DC73-830F-90FF08B30827}"/>
              </a:ext>
            </a:extLst>
          </p:cNvPr>
          <p:cNvSpPr txBox="1"/>
          <p:nvPr/>
        </p:nvSpPr>
        <p:spPr>
          <a:xfrm>
            <a:off x="283029" y="261258"/>
            <a:ext cx="6612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Search for sequences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in another set of sequences (with or without direction)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86F045-AA6C-ADF7-B995-23EB354C81CD}"/>
              </a:ext>
            </a:extLst>
          </p:cNvPr>
          <p:cNvGrpSpPr/>
          <p:nvPr/>
        </p:nvGrpSpPr>
        <p:grpSpPr>
          <a:xfrm>
            <a:off x="731548" y="1124421"/>
            <a:ext cx="10379351" cy="2613511"/>
            <a:chOff x="731548" y="1124421"/>
            <a:chExt cx="10379351" cy="2613511"/>
          </a:xfrm>
        </p:grpSpPr>
        <p:pic>
          <p:nvPicPr>
            <p:cNvPr id="2" name="Picture 1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7F9904A5-6A9D-5B76-2E2F-163AEB518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8482"/>
            <a:stretch/>
          </p:blipFill>
          <p:spPr>
            <a:xfrm>
              <a:off x="731548" y="1124421"/>
              <a:ext cx="10379351" cy="261351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CAFDCE-E34C-0E95-2203-A3CE6A469621}"/>
                    </a:ext>
                  </a:extLst>
                </p14:cNvPr>
                <p14:cNvContentPartPr/>
                <p14:nvPr/>
              </p14:nvContentPartPr>
              <p14:xfrm>
                <a:off x="9751478" y="1518735"/>
                <a:ext cx="889560" cy="3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CAFDCE-E34C-0E95-2203-A3CE6A4696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15838" y="1447095"/>
                  <a:ext cx="961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14C2909-7DBD-C72D-220C-6A3D6076F62E}"/>
                    </a:ext>
                  </a:extLst>
                </p14:cNvPr>
                <p14:cNvContentPartPr/>
                <p14:nvPr/>
              </p14:nvContentPartPr>
              <p14:xfrm>
                <a:off x="8772638" y="2426655"/>
                <a:ext cx="87660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14C2909-7DBD-C72D-220C-6A3D6076F6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36998" y="2354655"/>
                  <a:ext cx="948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69E013-52D0-FC26-9F19-D95AA4785FEA}"/>
                    </a:ext>
                  </a:extLst>
                </p14:cNvPr>
                <p14:cNvContentPartPr/>
                <p14:nvPr/>
              </p14:nvContentPartPr>
              <p14:xfrm>
                <a:off x="9771638" y="2427735"/>
                <a:ext cx="8787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69E013-52D0-FC26-9F19-D95AA4785FE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5638" y="2355735"/>
                  <a:ext cx="950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C4F4D6-AAF5-F857-EA0C-9285F02FB3C7}"/>
                    </a:ext>
                  </a:extLst>
                </p14:cNvPr>
                <p14:cNvContentPartPr/>
                <p14:nvPr/>
              </p14:nvContentPartPr>
              <p14:xfrm>
                <a:off x="8759318" y="1506855"/>
                <a:ext cx="886320" cy="10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C4F4D6-AAF5-F857-EA0C-9285F02FB3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23318" y="1434855"/>
                  <a:ext cx="9579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76E34E-0FA9-BF66-5513-19AE40941813}"/>
              </a:ext>
            </a:extLst>
          </p:cNvPr>
          <p:cNvGrpSpPr/>
          <p:nvPr/>
        </p:nvGrpSpPr>
        <p:grpSpPr>
          <a:xfrm>
            <a:off x="731548" y="4114550"/>
            <a:ext cx="7772400" cy="2451047"/>
            <a:chOff x="731548" y="4114550"/>
            <a:chExt cx="7772400" cy="2451047"/>
          </a:xfrm>
        </p:grpSpPr>
        <p:pic>
          <p:nvPicPr>
            <p:cNvPr id="9" name="Picture 8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B099493C-E41B-F505-E2B1-0AE338991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48" y="4114550"/>
              <a:ext cx="7772400" cy="24510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5160432-F5FE-10D8-5983-2B682E3A10C6}"/>
                    </a:ext>
                  </a:extLst>
                </p14:cNvPr>
                <p14:cNvContentPartPr/>
                <p14:nvPr/>
              </p14:nvContentPartPr>
              <p14:xfrm>
                <a:off x="7052558" y="4516455"/>
                <a:ext cx="933480" cy="22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5160432-F5FE-10D8-5983-2B682E3A10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16558" y="4444455"/>
                  <a:ext cx="1005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4F0C60-095D-71F8-AA8D-F1ACF9D1BC86}"/>
                    </a:ext>
                  </a:extLst>
                </p14:cNvPr>
                <p14:cNvContentPartPr/>
                <p14:nvPr/>
              </p14:nvContentPartPr>
              <p14:xfrm>
                <a:off x="6020078" y="4999215"/>
                <a:ext cx="934920" cy="23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4F0C60-095D-71F8-AA8D-F1ACF9D1BC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84078" y="4927575"/>
                  <a:ext cx="1006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7F53CD-3016-D755-D657-761E3FE98532}"/>
                    </a:ext>
                  </a:extLst>
                </p14:cNvPr>
                <p14:cNvContentPartPr/>
                <p14:nvPr/>
              </p14:nvContentPartPr>
              <p14:xfrm>
                <a:off x="6011078" y="5159055"/>
                <a:ext cx="940680" cy="19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7F53CD-3016-D755-D657-761E3FE985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75438" y="5087415"/>
                  <a:ext cx="1012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D23AAD-C8DD-F25C-25CA-AF39F2A306FF}"/>
                    </a:ext>
                  </a:extLst>
                </p14:cNvPr>
                <p14:cNvContentPartPr/>
                <p14:nvPr/>
              </p14:nvContentPartPr>
              <p14:xfrm>
                <a:off x="7052918" y="4690335"/>
                <a:ext cx="954720" cy="6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D23AAD-C8DD-F25C-25CA-AF39F2A306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17278" y="4618335"/>
                  <a:ext cx="1026360" cy="15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9493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958AFD-1494-ACBA-E740-C77F95FB48DF}"/>
              </a:ext>
            </a:extLst>
          </p:cNvPr>
          <p:cNvSpPr txBox="1"/>
          <p:nvPr/>
        </p:nvSpPr>
        <p:spPr>
          <a:xfrm>
            <a:off x="283029" y="261258"/>
            <a:ext cx="72923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Annotation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Annotatate one genome by the annotation in another genome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Annotation groups (in progress)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4EFFB-D085-0201-FCCD-0F1B3BF2CFB9}"/>
              </a:ext>
            </a:extLst>
          </p:cNvPr>
          <p:cNvGrpSpPr/>
          <p:nvPr/>
        </p:nvGrpSpPr>
        <p:grpSpPr>
          <a:xfrm>
            <a:off x="966952" y="2207173"/>
            <a:ext cx="10427660" cy="4085860"/>
            <a:chOff x="966952" y="2207173"/>
            <a:chExt cx="10427660" cy="4085860"/>
          </a:xfrm>
        </p:grpSpPr>
        <p:pic>
          <p:nvPicPr>
            <p:cNvPr id="3" name="Picture 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D98057EA-2A76-53A4-7DCF-F789FBB8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6952" y="2207173"/>
              <a:ext cx="10427660" cy="408586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C790F52-81FB-B52D-F7FF-D74C4C273F13}"/>
                    </a:ext>
                  </a:extLst>
                </p14:cNvPr>
                <p14:cNvContentPartPr/>
                <p14:nvPr/>
              </p14:nvContentPartPr>
              <p14:xfrm>
                <a:off x="10584401" y="2315334"/>
                <a:ext cx="689400" cy="17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C790F52-81FB-B52D-F7FF-D74C4C273F1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48401" y="2243694"/>
                  <a:ext cx="761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D2FBA4-23CA-3B18-7D5D-AACD789B8E0E}"/>
                    </a:ext>
                  </a:extLst>
                </p14:cNvPr>
                <p14:cNvContentPartPr/>
                <p14:nvPr/>
              </p14:nvContentPartPr>
              <p14:xfrm>
                <a:off x="8122361" y="2881974"/>
                <a:ext cx="953280" cy="41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D2FBA4-23CA-3B18-7D5D-AACD789B8E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86361" y="2810334"/>
                  <a:ext cx="1024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03A8B9-BA08-486C-AE31-126F0F2CEB7F}"/>
                    </a:ext>
                  </a:extLst>
                </p14:cNvPr>
                <p14:cNvContentPartPr/>
                <p14:nvPr/>
              </p14:nvContentPartPr>
              <p14:xfrm>
                <a:off x="8144321" y="6223854"/>
                <a:ext cx="957240" cy="20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03A8B9-BA08-486C-AE31-126F0F2CEB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08681" y="6152214"/>
                  <a:ext cx="1028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894BB8F-6544-D502-7600-E99D114EE593}"/>
                    </a:ext>
                  </a:extLst>
                </p14:cNvPr>
                <p14:cNvContentPartPr/>
                <p14:nvPr/>
              </p14:nvContentPartPr>
              <p14:xfrm>
                <a:off x="8145761" y="3753174"/>
                <a:ext cx="934200" cy="9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894BB8F-6544-D502-7600-E99D114EE5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10121" y="3681534"/>
                  <a:ext cx="1005840" cy="15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19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B65788-28BD-850A-3FEE-7ABBEEC8EF39}"/>
              </a:ext>
            </a:extLst>
          </p:cNvPr>
          <p:cNvSpPr txBox="1"/>
          <p:nvPr/>
        </p:nvSpPr>
        <p:spPr>
          <a:xfrm>
            <a:off x="4411779" y="2323985"/>
            <a:ext cx="213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</a:rPr>
              <a:t>bash - R</a:t>
            </a:r>
          </a:p>
        </p:txBody>
      </p:sp>
    </p:spTree>
    <p:extLst>
      <p:ext uri="{BB962C8B-B14F-4D97-AF65-F5344CB8AC3E}">
        <p14:creationId xmlns:p14="http://schemas.microsoft.com/office/powerpoint/2010/main" val="376954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CBDE-A73B-CBEF-5F42-37111EBDF042}"/>
              </a:ext>
            </a:extLst>
          </p:cNvPr>
          <p:cNvSpPr txBox="1"/>
          <p:nvPr/>
        </p:nvSpPr>
        <p:spPr>
          <a:xfrm>
            <a:off x="283029" y="261258"/>
            <a:ext cx="851386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Pipeline for </a:t>
            </a:r>
            <a:r>
              <a:rPr lang="en-AT" sz="3200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Multiple Genome Alignment</a:t>
            </a:r>
          </a:p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Two possibilities: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pangen_ref</a:t>
            </a:r>
            <a:r>
              <a:rPr lang="en-US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one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pangen_consensus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several reference genomes, reference-free</a:t>
            </a:r>
          </a:p>
          <a:p>
            <a:endParaRPr lang="en-AT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03489-1264-269C-543C-CC17FDF22176}"/>
              </a:ext>
            </a:extLst>
          </p:cNvPr>
          <p:cNvSpPr txBox="1"/>
          <p:nvPr/>
        </p:nvSpPr>
        <p:spPr>
          <a:xfrm>
            <a:off x="718458" y="2394858"/>
            <a:ext cx="101793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1. Genomes into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2. Chromosomes into parts</a:t>
            </a: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3. BLAST of parts against the reference genome</a:t>
            </a:r>
            <a:endParaRPr lang="ru-RU" dirty="0">
              <a:solidFill>
                <a:srgbClr val="21925C"/>
              </a:solidFill>
              <a:ea typeface="Heiti SC Light" panose="02000000000000000000" pitchFamily="2" charset="-128"/>
            </a:endParaRP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4. Alignment-1. Remaining syntenic (major) matches</a:t>
            </a: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5. BLAST of gaps between syntenic matches</a:t>
            </a: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6. Alignment-2. Fill the gaps between synteny blocks</a:t>
            </a: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7. Combine reference-based alignments by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8. Randomisation of alignments. Combine two references: XXX and YYY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9. Find Positions of Common Gaps in the Reference-Free Multiple Genome </a:t>
            </a:r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Alignment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10. Prepare sequences for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11. Run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12. Combine all alignments together into the final one</a:t>
            </a:r>
            <a:endParaRPr lang="en-AT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39E9D9-2700-87AE-EF11-F204DC14779D}"/>
              </a:ext>
            </a:extLst>
          </p:cNvPr>
          <p:cNvCxnSpPr/>
          <p:nvPr/>
        </p:nvCxnSpPr>
        <p:spPr>
          <a:xfrm>
            <a:off x="609600" y="3048000"/>
            <a:ext cx="0" cy="1306286"/>
          </a:xfrm>
          <a:prstGeom prst="line">
            <a:avLst/>
          </a:prstGeom>
          <a:ln w="28575">
            <a:solidFill>
              <a:srgbClr val="2192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E3BE834E-F1DC-3265-CFC6-ABBDF1BB87FB}"/>
              </a:ext>
            </a:extLst>
          </p:cNvPr>
          <p:cNvSpPr/>
          <p:nvPr/>
        </p:nvSpPr>
        <p:spPr>
          <a:xfrm>
            <a:off x="130554" y="1230087"/>
            <a:ext cx="413732" cy="2481943"/>
          </a:xfrm>
          <a:custGeom>
            <a:avLst/>
            <a:gdLst>
              <a:gd name="connsiteX0" fmla="*/ 150362 w 400734"/>
              <a:gd name="connsiteY0" fmla="*/ 95134 h 2577077"/>
              <a:gd name="connsiteX1" fmla="*/ 19734 w 400734"/>
              <a:gd name="connsiteY1" fmla="*/ 225762 h 2577077"/>
              <a:gd name="connsiteX2" fmla="*/ 41505 w 400734"/>
              <a:gd name="connsiteY2" fmla="*/ 2065448 h 2577077"/>
              <a:gd name="connsiteX3" fmla="*/ 400734 w 400734"/>
              <a:gd name="connsiteY3" fmla="*/ 2577077 h 2577077"/>
              <a:gd name="connsiteX0" fmla="*/ 163360 w 413732"/>
              <a:gd name="connsiteY0" fmla="*/ 13467 h 2495410"/>
              <a:gd name="connsiteX1" fmla="*/ 10960 w 413732"/>
              <a:gd name="connsiteY1" fmla="*/ 710152 h 2495410"/>
              <a:gd name="connsiteX2" fmla="*/ 54503 w 413732"/>
              <a:gd name="connsiteY2" fmla="*/ 1983781 h 2495410"/>
              <a:gd name="connsiteX3" fmla="*/ 413732 w 413732"/>
              <a:gd name="connsiteY3" fmla="*/ 2495410 h 2495410"/>
              <a:gd name="connsiteX0" fmla="*/ 163360 w 413732"/>
              <a:gd name="connsiteY0" fmla="*/ 0 h 2481943"/>
              <a:gd name="connsiteX1" fmla="*/ 10960 w 413732"/>
              <a:gd name="connsiteY1" fmla="*/ 696685 h 2481943"/>
              <a:gd name="connsiteX2" fmla="*/ 54503 w 413732"/>
              <a:gd name="connsiteY2" fmla="*/ 1970314 h 2481943"/>
              <a:gd name="connsiteX3" fmla="*/ 413732 w 413732"/>
              <a:gd name="connsiteY3" fmla="*/ 2481943 h 248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732" h="2481943">
                <a:moveTo>
                  <a:pt x="163360" y="0"/>
                </a:moveTo>
                <a:cubicBezTo>
                  <a:pt x="41803" y="86178"/>
                  <a:pt x="29103" y="368299"/>
                  <a:pt x="10960" y="696685"/>
                </a:cubicBezTo>
                <a:cubicBezTo>
                  <a:pt x="-7183" y="1025071"/>
                  <a:pt x="-8997" y="1578428"/>
                  <a:pt x="54503" y="1970314"/>
                </a:cubicBezTo>
                <a:cubicBezTo>
                  <a:pt x="118003" y="2362200"/>
                  <a:pt x="265867" y="2422071"/>
                  <a:pt x="413732" y="2481943"/>
                </a:cubicBezTo>
              </a:path>
            </a:pathLst>
          </a:custGeom>
          <a:noFill/>
          <a:ln w="28575">
            <a:solidFill>
              <a:srgbClr val="21925C"/>
            </a:solidFill>
            <a:tailEnd type="triangle" w="med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3843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CBDE-A73B-CBEF-5F42-37111EBDF042}"/>
              </a:ext>
            </a:extLst>
          </p:cNvPr>
          <p:cNvSpPr txBox="1"/>
          <p:nvPr/>
        </p:nvSpPr>
        <p:spPr>
          <a:xfrm>
            <a:off x="283029" y="261258"/>
            <a:ext cx="851386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Pipeline for </a:t>
            </a:r>
            <a:r>
              <a:rPr lang="en-AT" sz="3200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Multiple Genome Alignment</a:t>
            </a:r>
          </a:p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Two possibilities: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pangen_ref</a:t>
            </a:r>
            <a:r>
              <a:rPr lang="en-US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one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pangen_consensus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several reference genomes, reference-free</a:t>
            </a:r>
          </a:p>
          <a:p>
            <a:endParaRPr lang="en-AT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03489-1264-269C-543C-CC17FDF22176}"/>
              </a:ext>
            </a:extLst>
          </p:cNvPr>
          <p:cNvSpPr txBox="1"/>
          <p:nvPr/>
        </p:nvSpPr>
        <p:spPr>
          <a:xfrm>
            <a:off x="718458" y="2394858"/>
            <a:ext cx="101793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1. Genomes into chromosomes</a:t>
            </a:r>
          </a:p>
          <a:p>
            <a:r>
              <a:rPr lang="en-GB" dirty="0">
                <a:solidFill>
                  <a:srgbClr val="C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2. Chromosomes into parts</a:t>
            </a:r>
          </a:p>
          <a:p>
            <a:r>
              <a:rPr lang="en-GB" dirty="0">
                <a:solidFill>
                  <a:srgbClr val="C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3. BLAST of parts against the reference genome</a:t>
            </a:r>
            <a:endParaRPr lang="ru-RU" dirty="0">
              <a:solidFill>
                <a:srgbClr val="C00000"/>
              </a:solidFill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4. Alignment-1. Remaining syntenic (major)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5. BLAST of gaps between syntenic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6. Alignment-2. Fill the gaps between synteny blocks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7. Combine reference-based alignments by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8. Randomisation of alignments. Combine two references: XXX and YYY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9. Find Positions of Common Gaps in the Reference-Free Multiple Genome </a:t>
            </a:r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Alignment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10. Prepare sequences for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11. Run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12. Combine all alignments together into the final one</a:t>
            </a:r>
            <a:endParaRPr lang="en-AT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39E9D9-2700-87AE-EF11-F204DC14779D}"/>
              </a:ext>
            </a:extLst>
          </p:cNvPr>
          <p:cNvCxnSpPr/>
          <p:nvPr/>
        </p:nvCxnSpPr>
        <p:spPr>
          <a:xfrm>
            <a:off x="609600" y="3048000"/>
            <a:ext cx="0" cy="130628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E3BE834E-F1DC-3265-CFC6-ABBDF1BB87FB}"/>
              </a:ext>
            </a:extLst>
          </p:cNvPr>
          <p:cNvSpPr/>
          <p:nvPr/>
        </p:nvSpPr>
        <p:spPr>
          <a:xfrm>
            <a:off x="130554" y="1230087"/>
            <a:ext cx="413732" cy="2481943"/>
          </a:xfrm>
          <a:custGeom>
            <a:avLst/>
            <a:gdLst>
              <a:gd name="connsiteX0" fmla="*/ 150362 w 400734"/>
              <a:gd name="connsiteY0" fmla="*/ 95134 h 2577077"/>
              <a:gd name="connsiteX1" fmla="*/ 19734 w 400734"/>
              <a:gd name="connsiteY1" fmla="*/ 225762 h 2577077"/>
              <a:gd name="connsiteX2" fmla="*/ 41505 w 400734"/>
              <a:gd name="connsiteY2" fmla="*/ 2065448 h 2577077"/>
              <a:gd name="connsiteX3" fmla="*/ 400734 w 400734"/>
              <a:gd name="connsiteY3" fmla="*/ 2577077 h 2577077"/>
              <a:gd name="connsiteX0" fmla="*/ 163360 w 413732"/>
              <a:gd name="connsiteY0" fmla="*/ 13467 h 2495410"/>
              <a:gd name="connsiteX1" fmla="*/ 10960 w 413732"/>
              <a:gd name="connsiteY1" fmla="*/ 710152 h 2495410"/>
              <a:gd name="connsiteX2" fmla="*/ 54503 w 413732"/>
              <a:gd name="connsiteY2" fmla="*/ 1983781 h 2495410"/>
              <a:gd name="connsiteX3" fmla="*/ 413732 w 413732"/>
              <a:gd name="connsiteY3" fmla="*/ 2495410 h 2495410"/>
              <a:gd name="connsiteX0" fmla="*/ 163360 w 413732"/>
              <a:gd name="connsiteY0" fmla="*/ 0 h 2481943"/>
              <a:gd name="connsiteX1" fmla="*/ 10960 w 413732"/>
              <a:gd name="connsiteY1" fmla="*/ 696685 h 2481943"/>
              <a:gd name="connsiteX2" fmla="*/ 54503 w 413732"/>
              <a:gd name="connsiteY2" fmla="*/ 1970314 h 2481943"/>
              <a:gd name="connsiteX3" fmla="*/ 413732 w 413732"/>
              <a:gd name="connsiteY3" fmla="*/ 2481943 h 248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732" h="2481943">
                <a:moveTo>
                  <a:pt x="163360" y="0"/>
                </a:moveTo>
                <a:cubicBezTo>
                  <a:pt x="41803" y="86178"/>
                  <a:pt x="29103" y="368299"/>
                  <a:pt x="10960" y="696685"/>
                </a:cubicBezTo>
                <a:cubicBezTo>
                  <a:pt x="-7183" y="1025071"/>
                  <a:pt x="-8997" y="1578428"/>
                  <a:pt x="54503" y="1970314"/>
                </a:cubicBezTo>
                <a:cubicBezTo>
                  <a:pt x="118003" y="2362200"/>
                  <a:pt x="265867" y="2422071"/>
                  <a:pt x="413732" y="2481943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med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50286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1A0073-CD4E-0A98-0055-D299AAE87C10}"/>
              </a:ext>
            </a:extLst>
          </p:cNvPr>
          <p:cNvSpPr txBox="1"/>
          <p:nvPr/>
        </p:nvSpPr>
        <p:spPr>
          <a:xfrm>
            <a:off x="283029" y="261258"/>
            <a:ext cx="5240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Complexity score</a:t>
            </a:r>
          </a:p>
          <a:p>
            <a:r>
              <a:rPr lang="en-US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The proportion </a:t>
            </a:r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of k-mers</a:t>
            </a:r>
            <a:r>
              <a:rPr lang="ru-RU" dirty="0">
                <a:solidFill>
                  <a:srgbClr val="21925C"/>
                </a:solidFill>
                <a:ea typeface="Heiti SC Light" panose="02000000000000000000" pitchFamily="2" charset="-128"/>
                <a:cs typeface="Rockwell Nova" panose="020F0502020204030204" pitchFamily="34" charset="0"/>
              </a:rPr>
              <a:t> </a:t>
            </a:r>
            <a:r>
              <a:rPr lang="en-US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that occur &gt;= 3 times</a:t>
            </a:r>
            <a:endParaRPr lang="en-AT" dirty="0">
              <a:solidFill>
                <a:srgbClr val="21925C"/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D6AE1F6-D775-A709-1357-7EF446F1A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6" b="3777"/>
          <a:stretch/>
        </p:blipFill>
        <p:spPr>
          <a:xfrm>
            <a:off x="0" y="1109662"/>
            <a:ext cx="12192000" cy="5672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84D9C-FED7-9D27-7CCA-033E8EB9A674}"/>
              </a:ext>
            </a:extLst>
          </p:cNvPr>
          <p:cNvSpPr txBox="1"/>
          <p:nvPr/>
        </p:nvSpPr>
        <p:spPr>
          <a:xfrm>
            <a:off x="9322675" y="307424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solidFill>
                  <a:srgbClr val="C00000"/>
                </a:solidFill>
              </a:rPr>
              <a:t>+dotplot function</a:t>
            </a:r>
          </a:p>
        </p:txBody>
      </p:sp>
    </p:spTree>
    <p:extLst>
      <p:ext uri="{BB962C8B-B14F-4D97-AF65-F5344CB8AC3E}">
        <p14:creationId xmlns:p14="http://schemas.microsoft.com/office/powerpoint/2010/main" val="36172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277255-84D2-B167-B44F-DF77406654C0}"/>
              </a:ext>
            </a:extLst>
          </p:cNvPr>
          <p:cNvSpPr txBox="1"/>
          <p:nvPr/>
        </p:nvSpPr>
        <p:spPr>
          <a:xfrm>
            <a:off x="283029" y="261258"/>
            <a:ext cx="52453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Complexity score</a:t>
            </a:r>
          </a:p>
          <a:p>
            <a:r>
              <a:rPr lang="en-US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The proportion </a:t>
            </a:r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of k-mers</a:t>
            </a:r>
            <a:r>
              <a:rPr lang="ru-RU" dirty="0">
                <a:solidFill>
                  <a:srgbClr val="21925C"/>
                </a:solidFill>
                <a:ea typeface="Heiti SC Light" panose="02000000000000000000" pitchFamily="2" charset="-128"/>
                <a:cs typeface="Rockwell Nova" panose="020F0502020204030204" pitchFamily="34" charset="0"/>
              </a:rPr>
              <a:t> </a:t>
            </a:r>
            <a:r>
              <a:rPr lang="en-US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that occur &gt;= 3 times</a:t>
            </a:r>
          </a:p>
          <a:p>
            <a:r>
              <a:rPr lang="en-US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k=11</a:t>
            </a:r>
            <a:endParaRPr lang="en-AT" dirty="0">
              <a:solidFill>
                <a:srgbClr val="21925C"/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</p:txBody>
      </p:sp>
      <p:pic>
        <p:nvPicPr>
          <p:cNvPr id="5" name="Picture 4" descr="A graph showing a number of black dots&#10;&#10;Description automatically generated">
            <a:extLst>
              <a:ext uri="{FF2B5EF4-FFF2-40B4-BE49-F238E27FC236}">
                <a16:creationId xmlns:a16="http://schemas.microsoft.com/office/drawing/2014/main" id="{E0C7513A-90C4-F465-45D4-261EE8917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2"/>
          <a:stretch/>
        </p:blipFill>
        <p:spPr>
          <a:xfrm>
            <a:off x="283030" y="2286313"/>
            <a:ext cx="5592254" cy="3501132"/>
          </a:xfrm>
          <a:prstGeom prst="rect">
            <a:avLst/>
          </a:prstGeom>
        </p:spPr>
      </p:pic>
      <p:pic>
        <p:nvPicPr>
          <p:cNvPr id="7" name="Picture 6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2A484EC8-C6A0-132B-1405-86FE5992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616" y="2288502"/>
            <a:ext cx="5675806" cy="35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CBDE-A73B-CBEF-5F42-37111EBDF042}"/>
              </a:ext>
            </a:extLst>
          </p:cNvPr>
          <p:cNvSpPr txBox="1"/>
          <p:nvPr/>
        </p:nvSpPr>
        <p:spPr>
          <a:xfrm>
            <a:off x="283029" y="261258"/>
            <a:ext cx="851386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Pipeline for </a:t>
            </a:r>
            <a:r>
              <a:rPr lang="en-AT" sz="3200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Multiple Genome Alignment</a:t>
            </a:r>
          </a:p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Two possibilities: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pangen_ref</a:t>
            </a:r>
            <a:r>
              <a:rPr lang="en-US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one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pangen_consensus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several reference genomes, reference-free</a:t>
            </a:r>
          </a:p>
          <a:p>
            <a:endParaRPr lang="en-AT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03489-1264-269C-543C-CC17FDF22176}"/>
              </a:ext>
            </a:extLst>
          </p:cNvPr>
          <p:cNvSpPr txBox="1"/>
          <p:nvPr/>
        </p:nvSpPr>
        <p:spPr>
          <a:xfrm>
            <a:off x="718458" y="2394858"/>
            <a:ext cx="101793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1. Genomes into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2. Chromosomes into parts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3. BLAST of parts against the reference genome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solidFill>
                  <a:srgbClr val="C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4. Alignment-1. Remaining syntenic (major)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5. BLAST of gaps between syntenic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6. Alignment-2. Fill the gaps between synteny blocks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7. Combine reference-based alignments by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8. Randomisation of alignments. Combine two references: XXX and YYY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9. Find Positions of Common Gaps in the Reference-Free Multiple Genome </a:t>
            </a:r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Alignment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10. Prepare sequences for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11. Run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12. Combine all alignments together into the final one</a:t>
            </a:r>
            <a:endParaRPr lang="en-AT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87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E32ACAC3-8AA6-E7C1-7DD0-E6FEEF191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50"/>
          <a:stretch/>
        </p:blipFill>
        <p:spPr>
          <a:xfrm>
            <a:off x="241737" y="1060724"/>
            <a:ext cx="8618483" cy="57417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486346-4E5B-F05F-1790-C5C9ED661740}"/>
              </a:ext>
            </a:extLst>
          </p:cNvPr>
          <p:cNvSpPr txBox="1"/>
          <p:nvPr/>
        </p:nvSpPr>
        <p:spPr>
          <a:xfrm>
            <a:off x="283029" y="261258"/>
            <a:ext cx="61253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Major synteny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between query genome and one reference genome</a:t>
            </a:r>
          </a:p>
        </p:txBody>
      </p:sp>
      <p:pic>
        <p:nvPicPr>
          <p:cNvPr id="1026" name="Picture 2" descr="Comparison of A. lyrata and A. thaliana genomes. (a) Alignment of A.... |  Download Scientific Diagram">
            <a:extLst>
              <a:ext uri="{FF2B5EF4-FFF2-40B4-BE49-F238E27FC236}">
                <a16:creationId xmlns:a16="http://schemas.microsoft.com/office/drawing/2014/main" id="{ADAF058B-D7D8-74F1-816B-9AB5A325D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64"/>
          <a:stretch/>
        </p:blipFill>
        <p:spPr bwMode="auto">
          <a:xfrm>
            <a:off x="9642114" y="1157050"/>
            <a:ext cx="2471058" cy="55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87FA-2206-DC3F-B2E8-FFE29153EB4B}"/>
              </a:ext>
            </a:extLst>
          </p:cNvPr>
          <p:cNvSpPr/>
          <p:nvPr/>
        </p:nvSpPr>
        <p:spPr>
          <a:xfrm>
            <a:off x="511629" y="1092255"/>
            <a:ext cx="2569028" cy="1128431"/>
          </a:xfrm>
          <a:prstGeom prst="rect">
            <a:avLst/>
          </a:prstGeom>
          <a:noFill/>
          <a:ln w="28575">
            <a:solidFill>
              <a:srgbClr val="219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B87BD-5972-E979-15B3-F6993F9A8BC0}"/>
              </a:ext>
            </a:extLst>
          </p:cNvPr>
          <p:cNvSpPr/>
          <p:nvPr/>
        </p:nvSpPr>
        <p:spPr>
          <a:xfrm>
            <a:off x="3080656" y="2220687"/>
            <a:ext cx="2963151" cy="1128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5EAC9-6EEE-E156-DCCB-BE68ABBD4C33}"/>
              </a:ext>
            </a:extLst>
          </p:cNvPr>
          <p:cNvSpPr/>
          <p:nvPr/>
        </p:nvSpPr>
        <p:spPr>
          <a:xfrm>
            <a:off x="3080656" y="3357378"/>
            <a:ext cx="1386241" cy="1128430"/>
          </a:xfrm>
          <a:prstGeom prst="rect">
            <a:avLst/>
          </a:prstGeom>
          <a:noFill/>
          <a:ln w="28575">
            <a:solidFill>
              <a:srgbClr val="219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8680B-579D-2F82-53F7-2E0ED72F30A3}"/>
              </a:ext>
            </a:extLst>
          </p:cNvPr>
          <p:cNvSpPr/>
          <p:nvPr/>
        </p:nvSpPr>
        <p:spPr>
          <a:xfrm>
            <a:off x="6043807" y="3367396"/>
            <a:ext cx="1386241" cy="1128430"/>
          </a:xfrm>
          <a:prstGeom prst="rect">
            <a:avLst/>
          </a:prstGeom>
          <a:noFill/>
          <a:ln w="28575">
            <a:solidFill>
              <a:srgbClr val="219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FF05A4-AF2A-F05A-5AB4-485BAD14D8B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466897" y="3921593"/>
            <a:ext cx="1576910" cy="10018"/>
          </a:xfrm>
          <a:prstGeom prst="line">
            <a:avLst/>
          </a:prstGeom>
          <a:ln w="28575">
            <a:solidFill>
              <a:srgbClr val="2192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6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CBDE-A73B-CBEF-5F42-37111EBDF042}"/>
              </a:ext>
            </a:extLst>
          </p:cNvPr>
          <p:cNvSpPr txBox="1"/>
          <p:nvPr/>
        </p:nvSpPr>
        <p:spPr>
          <a:xfrm>
            <a:off x="283029" y="261258"/>
            <a:ext cx="851386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Pipeline for </a:t>
            </a:r>
            <a:r>
              <a:rPr lang="en-AT" sz="3200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Multiple Genome Alignment</a:t>
            </a:r>
          </a:p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Two possibilities: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pangen_ref</a:t>
            </a:r>
            <a:r>
              <a:rPr lang="en-US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one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pangen_consensus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several reference genomes, reference-free</a:t>
            </a:r>
          </a:p>
          <a:p>
            <a:endParaRPr lang="en-AT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03489-1264-269C-543C-CC17FDF22176}"/>
              </a:ext>
            </a:extLst>
          </p:cNvPr>
          <p:cNvSpPr txBox="1"/>
          <p:nvPr/>
        </p:nvSpPr>
        <p:spPr>
          <a:xfrm>
            <a:off x="707947" y="1974444"/>
            <a:ext cx="101793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1. Genomes into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2. Chromosomes into parts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3. BLAST of parts against the reference genome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4. Alignment-1. Remaining syntenic (major)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5. BLAST of gaps between syntenic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6. Alignment-2. Fill the gaps between synteny blocks</a:t>
            </a: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7. Combine reference-based alignments by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8. Randomisation of alignments. Combine two references: XXX and YYY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9. Find Positions of Common Gaps in the Reference-Free Multiple Genome </a:t>
            </a:r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Alignment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10. Prepare sequences for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11. Run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12. Combine all alignments together into the final one</a:t>
            </a:r>
            <a:endParaRPr lang="en-AT" dirty="0">
              <a:solidFill>
                <a:srgbClr val="21925C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339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1063</Words>
  <Application>Microsoft Macintosh PowerPoint</Application>
  <PresentationFormat>Widescreen</PresentationFormat>
  <Paragraphs>123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Heiti SC Light</vt:lpstr>
      <vt:lpstr>Heiti SC Light</vt:lpstr>
      <vt:lpstr>Heiti SC Medium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Igolkina</dc:creator>
  <cp:lastModifiedBy>Ann Igolkina</cp:lastModifiedBy>
  <cp:revision>1</cp:revision>
  <dcterms:created xsi:type="dcterms:W3CDTF">2023-12-08T19:23:43Z</dcterms:created>
  <dcterms:modified xsi:type="dcterms:W3CDTF">2023-12-14T10:30:04Z</dcterms:modified>
</cp:coreProperties>
</file>